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4" r:id="rId5"/>
    <p:sldId id="257" r:id="rId6"/>
    <p:sldId id="258" r:id="rId7"/>
    <p:sldId id="285" r:id="rId8"/>
    <p:sldId id="259" r:id="rId9"/>
    <p:sldId id="267" r:id="rId1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37FF"/>
    <a:srgbClr val="453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093514-F8D4-421A-BBEC-191B844C1F7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093514-F8D4-421A-BBEC-191B844C1F7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093514-F8D4-421A-BBEC-191B844C1F7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093514-F8D4-421A-BBEC-191B844C1F7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093514-F8D4-421A-BBEC-191B844C1F7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093514-F8D4-421A-BBEC-191B844C1F7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093514-F8D4-421A-BBEC-191B844C1F7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2235200" y="1612900"/>
            <a:ext cx="7670800" cy="2544763"/>
          </a:xfrm>
        </p:spPr>
        <p:txBody>
          <a:bodyPr anchor="b">
            <a:normAutofit/>
          </a:bodyPr>
          <a:lstStyle>
            <a:lvl1pPr algn="ctr">
              <a:defRPr sz="8000">
                <a:solidFill>
                  <a:schemeClr val="accent2">
                    <a:lumMod val="20000"/>
                    <a:lumOff val="80000"/>
                  </a:schemeClr>
                </a:solidFill>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2235200" y="4157663"/>
            <a:ext cx="7670800" cy="884237"/>
          </a:xfrm>
        </p:spPr>
        <p:txBody>
          <a:bodyPr/>
          <a:lstStyle>
            <a:lvl1pPr marL="0" indent="0" algn="ctr">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CEF3DC87-7DDA-4434-8E1D-615AF57D18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089BF6-CF5D-4BFE-B2E6-B5A5CAFA541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EF3DC87-7DDA-4434-8E1D-615AF57D188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089BF6-CF5D-4BFE-B2E6-B5A5CAFA5414}" type="slidenum">
              <a:rPr lang="zh-CN" altLang="en-US" smtClean="0"/>
            </a:fld>
            <a:endParaRPr lang="zh-CN" altLang="en-US"/>
          </a:p>
        </p:txBody>
      </p:sp>
      <p:sp>
        <p:nvSpPr>
          <p:cNvPr id="6" name="内容占位符 6"/>
          <p:cNvSpPr>
            <a:spLocks noGrp="1"/>
          </p:cNvSpPr>
          <p:nvPr>
            <p:ph sz="quarter" idx="13"/>
          </p:nvPr>
        </p:nvSpPr>
        <p:spPr>
          <a:xfrm>
            <a:off x="560388" y="412955"/>
            <a:ext cx="11237912" cy="5575095"/>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6512400" y="2239200"/>
            <a:ext cx="4330800" cy="2613600"/>
          </a:xfrm>
        </p:spPr>
        <p:txBody>
          <a:bodyPr anchor="ctr" anchorCtr="0"/>
          <a:lstStyle>
            <a:lvl1pPr marL="342900" indent="-342900">
              <a:buFont typeface="Arial" panose="020B0604020202020204" pitchFamily="34" charset="0"/>
              <a:buChar char="•"/>
              <a:defRPr/>
            </a:lvl1pPr>
            <a:lvl2pPr marL="809625" indent="-34290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CEF3DC87-7DDA-4434-8E1D-615AF57D18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089BF6-CF5D-4BFE-B2E6-B5A5CAFA541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098800" y="1955800"/>
            <a:ext cx="5981700" cy="2085975"/>
          </a:xfrm>
        </p:spPr>
        <p:txBody>
          <a:bodyPr anchor="b"/>
          <a:lstStyle>
            <a:lvl1pPr algn="just">
              <a:defRPr sz="6000">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3098800" y="4068763"/>
            <a:ext cx="5981700" cy="820737"/>
          </a:xfrm>
        </p:spPr>
        <p:txBody>
          <a:bodyPr/>
          <a:lstStyle>
            <a:lvl1pPr marL="0" indent="0" algn="just">
              <a:spcBef>
                <a:spcPts val="0"/>
              </a:spcBef>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4" name="日期占位符 3"/>
          <p:cNvSpPr>
            <a:spLocks noGrp="1"/>
          </p:cNvSpPr>
          <p:nvPr>
            <p:ph type="dt" sz="half" idx="10"/>
          </p:nvPr>
        </p:nvSpPr>
        <p:spPr/>
        <p:txBody>
          <a:bodyPr/>
          <a:lstStyle/>
          <a:p>
            <a:fld id="{CEF3DC87-7DDA-4434-8E1D-615AF57D18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089BF6-CF5D-4BFE-B2E6-B5A5CAFA541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6512400" y="1530591"/>
            <a:ext cx="4330800" cy="1826970"/>
          </a:xfrm>
        </p:spPr>
        <p:txBody>
          <a:bodyPr/>
          <a:lstStyle>
            <a:lvl1pPr marL="342900" indent="-342900">
              <a:buFont typeface="Arial" panose="020B0604020202020204" pitchFamily="34" charset="0"/>
              <a:buChar char="•"/>
              <a:defRPr/>
            </a:lvl1pPr>
            <a:lvl2pPr marL="809625" indent="-34290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p:nvPr>
        </p:nvSpPr>
        <p:spPr>
          <a:xfrm>
            <a:off x="6512400" y="3672591"/>
            <a:ext cx="4330800" cy="1826970"/>
          </a:xfrm>
        </p:spPr>
        <p:txBody>
          <a:bodyPr/>
          <a:lstStyle>
            <a:lvl1pPr marL="342900" indent="-342900">
              <a:buFont typeface="Arial" panose="020B0604020202020204" pitchFamily="34" charset="0"/>
              <a:buChar char="•"/>
              <a:defRPr/>
            </a:lvl1pPr>
            <a:lvl2pPr marL="809625" indent="-34290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CEF3DC87-7DDA-4434-8E1D-615AF57D188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089BF6-CF5D-4BFE-B2E6-B5A5CAFA541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CEF3DC87-7DDA-4434-8E1D-615AF57D188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089BF6-CF5D-4BFE-B2E6-B5A5CAFA541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组合 3"/>
          <p:cNvGrpSpPr/>
          <p:nvPr userDrawn="1"/>
        </p:nvGrpSpPr>
        <p:grpSpPr bwMode="auto">
          <a:xfrm>
            <a:off x="2267744" y="1823244"/>
            <a:ext cx="7656513" cy="3211512"/>
            <a:chOff x="2244249" y="1846942"/>
            <a:chExt cx="7657035" cy="3210398"/>
          </a:xfrm>
        </p:grpSpPr>
        <p:sp>
          <p:nvSpPr>
            <p:cNvPr id="13" name="矩形 12"/>
            <p:cNvSpPr/>
            <p:nvPr/>
          </p:nvSpPr>
          <p:spPr>
            <a:xfrm>
              <a:off x="2244249" y="1854876"/>
              <a:ext cx="1532042" cy="3202464"/>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
          <p:nvSpPr>
            <p:cNvPr id="14" name="矩形 13"/>
            <p:cNvSpPr/>
            <p:nvPr/>
          </p:nvSpPr>
          <p:spPr>
            <a:xfrm>
              <a:off x="3776291" y="1850116"/>
              <a:ext cx="1530454" cy="320405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
          <p:nvSpPr>
            <p:cNvPr id="15" name="矩形 14"/>
            <p:cNvSpPr/>
            <p:nvPr/>
          </p:nvSpPr>
          <p:spPr>
            <a:xfrm>
              <a:off x="5306746" y="1850116"/>
              <a:ext cx="1532041" cy="320405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
          <p:nvSpPr>
            <p:cNvPr id="16" name="矩形 15"/>
            <p:cNvSpPr/>
            <p:nvPr/>
          </p:nvSpPr>
          <p:spPr>
            <a:xfrm>
              <a:off x="6838787" y="1846942"/>
              <a:ext cx="1530454" cy="3202464"/>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
          <p:nvSpPr>
            <p:cNvPr id="17" name="矩形 16"/>
            <p:cNvSpPr/>
            <p:nvPr/>
          </p:nvSpPr>
          <p:spPr>
            <a:xfrm>
              <a:off x="8369242" y="1854876"/>
              <a:ext cx="1532042" cy="3202464"/>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grpSp>
      <p:sp>
        <p:nvSpPr>
          <p:cNvPr id="2" name="标题 1"/>
          <p:cNvSpPr>
            <a:spLocks noGrp="1"/>
          </p:cNvSpPr>
          <p:nvPr>
            <p:ph type="title" hasCustomPrompt="1"/>
          </p:nvPr>
        </p:nvSpPr>
        <p:spPr>
          <a:xfrm>
            <a:off x="2721600" y="2451600"/>
            <a:ext cx="6750000" cy="1569600"/>
          </a:xfrm>
        </p:spPr>
        <p:txBody>
          <a:bodyPr anchor="t" anchorCtr="0">
            <a:normAutofit/>
          </a:bodyPr>
          <a:lstStyle>
            <a:lvl1pPr algn="ctr">
              <a:defRPr sz="9600">
                <a:solidFill>
                  <a:schemeClr val="bg1"/>
                </a:solidFill>
              </a:defRPr>
            </a:lvl1pPr>
          </a:lstStyle>
          <a:p>
            <a:r>
              <a:rPr lang="zh-CN" altLang="en-US" dirty="0" smtClean="0"/>
              <a:t>编辑标题</a:t>
            </a:r>
            <a:endParaRPr lang="zh-CN" altLang="en-US" dirty="0"/>
          </a:p>
        </p:txBody>
      </p:sp>
      <p:sp>
        <p:nvSpPr>
          <p:cNvPr id="19" name="内容占位符 18"/>
          <p:cNvSpPr>
            <a:spLocks noGrp="1"/>
          </p:cNvSpPr>
          <p:nvPr>
            <p:ph sz="quarter" idx="10" hasCustomPrompt="1"/>
          </p:nvPr>
        </p:nvSpPr>
        <p:spPr>
          <a:xfrm>
            <a:off x="2268000" y="3783600"/>
            <a:ext cx="7657200" cy="846000"/>
          </a:xfrm>
        </p:spPr>
        <p:txBody>
          <a:bodyPr lIns="0" tIns="0" rIns="0" bIns="0" anchor="ctr" anchorCtr="0">
            <a:normAutofit/>
          </a:bodyPr>
          <a:lstStyle>
            <a:lvl1pPr marL="0" indent="0" algn="ctr">
              <a:buNone/>
              <a:defRPr sz="3400">
                <a:solidFill>
                  <a:schemeClr val="bg1"/>
                </a:solidFill>
              </a:defRPr>
            </a:lvl1pPr>
          </a:lstStyle>
          <a:p>
            <a:pPr lvl="0"/>
            <a:r>
              <a:rPr lang="zh-CN" altLang="en-US" dirty="0" smtClean="0"/>
              <a:t>添加您的副标题</a:t>
            </a:r>
            <a:endParaRPr lang="zh-CN" altLang="en-US" dirty="0"/>
          </a:p>
        </p:txBody>
      </p:sp>
      <p:sp>
        <p:nvSpPr>
          <p:cNvPr id="3" name="日期占位符 2"/>
          <p:cNvSpPr>
            <a:spLocks noGrp="1"/>
          </p:cNvSpPr>
          <p:nvPr>
            <p:ph type="dt" sz="half" idx="11"/>
          </p:nvPr>
        </p:nvSpPr>
        <p:spPr/>
        <p:txBody>
          <a:bodyPr/>
          <a:lstStyle/>
          <a:p>
            <a:fld id="{CEF3DC87-7DDA-4434-8E1D-615AF57D1884}" type="datetimeFigureOut">
              <a:rPr lang="zh-CN" altLang="en-US" smtClean="0"/>
            </a:fld>
            <a:endParaRPr lang="zh-CN" altLang="en-US"/>
          </a:p>
        </p:txBody>
      </p:sp>
      <p:sp>
        <p:nvSpPr>
          <p:cNvPr id="4" name="页脚占位符 3"/>
          <p:cNvSpPr>
            <a:spLocks noGrp="1"/>
          </p:cNvSpPr>
          <p:nvPr>
            <p:ph type="ftr" sz="quarter" idx="12"/>
          </p:nvPr>
        </p:nvSpPr>
        <p:spPr/>
        <p:txBody>
          <a:bodyPr/>
          <a:lstStyle/>
          <a:p>
            <a:endParaRPr lang="zh-CN" altLang="en-US"/>
          </a:p>
        </p:txBody>
      </p:sp>
      <p:sp>
        <p:nvSpPr>
          <p:cNvPr id="5" name="灯片编号占位符 4"/>
          <p:cNvSpPr>
            <a:spLocks noGrp="1"/>
          </p:cNvSpPr>
          <p:nvPr>
            <p:ph type="sldNum" sz="quarter" idx="13"/>
          </p:nvPr>
        </p:nvSpPr>
        <p:spPr/>
        <p:txBody>
          <a:bodyPr/>
          <a:lstStyle/>
          <a:p>
            <a:fld id="{66089BF6-CF5D-4BFE-B2E6-B5A5CAFA541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EF3DC87-7DDA-4434-8E1D-615AF57D188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089BF6-CF5D-4BFE-B2E6-B5A5CAFA541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70800" y="302400"/>
            <a:ext cx="9082800" cy="939600"/>
          </a:xfrm>
        </p:spPr>
        <p:txBody>
          <a:bodyPr lIns="90000" tIns="46800" rIns="90000" bIns="46800" anchor="ctr" anchorCtr="0">
            <a:normAutofit/>
          </a:bodyPr>
          <a:lstStyle>
            <a:lvl1pPr>
              <a:defRPr sz="4000"/>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270800" y="1287000"/>
            <a:ext cx="9082800" cy="4543200"/>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1270800" y="5941312"/>
            <a:ext cx="9082800" cy="597600"/>
          </a:xfrm>
        </p:spPr>
        <p:txBody>
          <a:bodyPr lIns="0" tIns="0" rIns="0" bIns="0">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EF3DC87-7DDA-4434-8E1D-615AF57D188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089BF6-CF5D-4BFE-B2E6-B5A5CAFA541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CEF3DC87-7DDA-4434-8E1D-615AF57D18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089BF6-CF5D-4BFE-B2E6-B5A5CAFA541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4.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email">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01625"/>
            <a:ext cx="10515600" cy="854075"/>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435100"/>
            <a:ext cx="10515600" cy="474186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F3DC87-7DDA-4434-8E1D-615AF57D188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089BF6-CF5D-4BFE-B2E6-B5A5CAFA541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accent2">
              <a:lumMod val="75000"/>
            </a:schemeClr>
          </a:solidFill>
          <a:latin typeface="+mj-lt"/>
          <a:ea typeface="+mj-ea"/>
          <a:cs typeface="+mj-cs"/>
        </a:defRPr>
      </a:lvl1pPr>
    </p:titleStyle>
    <p:bodyStyle>
      <a:lvl1pPr marL="285750" indent="-285750" algn="l" defTabSz="914400" rtl="0" eaLnBrk="1" latinLnBrk="0" hangingPunct="1">
        <a:lnSpc>
          <a:spcPct val="130000"/>
        </a:lnSpc>
        <a:spcBef>
          <a:spcPts val="1200"/>
        </a:spcBef>
        <a:buSzPct val="80000"/>
        <a:buFont typeface="Arial" panose="020B0604020202020204" pitchFamily="34" charset="0"/>
        <a:buChar char="•"/>
        <a:defRPr sz="2400" kern="1200">
          <a:solidFill>
            <a:schemeClr val="tx1"/>
          </a:solidFill>
          <a:latin typeface="+mn-lt"/>
          <a:ea typeface="+mn-ea"/>
          <a:cs typeface="+mn-cs"/>
        </a:defRPr>
      </a:lvl1pPr>
      <a:lvl2pPr marL="809625" indent="-342900" algn="just" defTabSz="914400" rtl="0" eaLnBrk="1" latinLnBrk="0" hangingPunct="1">
        <a:lnSpc>
          <a:spcPct val="120000"/>
        </a:lnSpc>
        <a:spcBef>
          <a:spcPts val="600"/>
        </a:spcBef>
        <a:buFont typeface="Arial" panose="020B0604020202020204" pitchFamily="34" charset="0"/>
        <a:buChar char="•"/>
        <a:defRPr sz="2000" kern="1200">
          <a:solidFill>
            <a:schemeClr val="tx1"/>
          </a:solidFill>
          <a:latin typeface="+mn-lt"/>
          <a:ea typeface="+mn-ea"/>
          <a:cs typeface="+mn-cs"/>
        </a:defRPr>
      </a:lvl2pPr>
      <a:lvl3pPr marL="1200150" indent="-28575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tags" Target="../tags/tag6.xml"/><Relationship Id="rId3" Type="http://schemas.openxmlformats.org/officeDocument/2006/relationships/image" Target="../media/image5.png"/><Relationship Id="rId2" Type="http://schemas.openxmlformats.org/officeDocument/2006/relationships/tags" Target="../tags/tag5.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3" Type="http://schemas.openxmlformats.org/officeDocument/2006/relationships/notesSlide" Target="../notesSlides/notesSlide5.xml"/><Relationship Id="rId32" Type="http://schemas.openxmlformats.org/officeDocument/2006/relationships/slideLayout" Target="../slideLayouts/slideLayout2.xml"/><Relationship Id="rId31" Type="http://schemas.openxmlformats.org/officeDocument/2006/relationships/tags" Target="../tags/tag42.xml"/><Relationship Id="rId30" Type="http://schemas.openxmlformats.org/officeDocument/2006/relationships/tags" Target="../tags/tag41.xml"/><Relationship Id="rId3" Type="http://schemas.openxmlformats.org/officeDocument/2006/relationships/tags" Target="../tags/tag14.xml"/><Relationship Id="rId29" Type="http://schemas.openxmlformats.org/officeDocument/2006/relationships/tags" Target="../tags/tag40.xml"/><Relationship Id="rId28" Type="http://schemas.openxmlformats.org/officeDocument/2006/relationships/tags" Target="../tags/tag39.xml"/><Relationship Id="rId27" Type="http://schemas.openxmlformats.org/officeDocument/2006/relationships/tags" Target="../tags/tag38.xml"/><Relationship Id="rId26" Type="http://schemas.openxmlformats.org/officeDocument/2006/relationships/tags" Target="../tags/tag37.xml"/><Relationship Id="rId25" Type="http://schemas.openxmlformats.org/officeDocument/2006/relationships/tags" Target="../tags/tag36.xml"/><Relationship Id="rId24" Type="http://schemas.openxmlformats.org/officeDocument/2006/relationships/tags" Target="../tags/tag35.xml"/><Relationship Id="rId23" Type="http://schemas.openxmlformats.org/officeDocument/2006/relationships/tags" Target="../tags/tag34.xml"/><Relationship Id="rId22" Type="http://schemas.openxmlformats.org/officeDocument/2006/relationships/tags" Target="../tags/tag33.xml"/><Relationship Id="rId21" Type="http://schemas.openxmlformats.org/officeDocument/2006/relationships/tags" Target="../tags/tag32.xml"/><Relationship Id="rId20" Type="http://schemas.openxmlformats.org/officeDocument/2006/relationships/tags" Target="../tags/tag31.xml"/><Relationship Id="rId2" Type="http://schemas.openxmlformats.org/officeDocument/2006/relationships/tags" Target="../tags/tag13.xml"/><Relationship Id="rId19" Type="http://schemas.openxmlformats.org/officeDocument/2006/relationships/tags" Target="../tags/tag30.xml"/><Relationship Id="rId18" Type="http://schemas.openxmlformats.org/officeDocument/2006/relationships/tags" Target="../tags/tag29.xml"/><Relationship Id="rId17" Type="http://schemas.openxmlformats.org/officeDocument/2006/relationships/tags" Target="../tags/tag28.xml"/><Relationship Id="rId16" Type="http://schemas.openxmlformats.org/officeDocument/2006/relationships/tags" Target="../tags/tag27.xml"/><Relationship Id="rId15" Type="http://schemas.openxmlformats.org/officeDocument/2006/relationships/tags" Target="../tags/tag26.xml"/><Relationship Id="rId14" Type="http://schemas.openxmlformats.org/officeDocument/2006/relationships/tags" Target="../tags/tag25.xml"/><Relationship Id="rId13" Type="http://schemas.openxmlformats.org/officeDocument/2006/relationships/tags" Target="../tags/tag24.xml"/><Relationship Id="rId12" Type="http://schemas.openxmlformats.org/officeDocument/2006/relationships/tags" Target="../tags/tag23.xml"/><Relationship Id="rId11" Type="http://schemas.openxmlformats.org/officeDocument/2006/relationships/tags" Target="../tags/tag22.xml"/><Relationship Id="rId10" Type="http://schemas.openxmlformats.org/officeDocument/2006/relationships/tags" Target="../tags/tag21.xml"/><Relationship Id="rId1" Type="http://schemas.openxmlformats.org/officeDocument/2006/relationships/tags" Target="../tags/tag1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8.xml"/><Relationship Id="rId2" Type="http://schemas.openxmlformats.org/officeDocument/2006/relationships/tags" Target="../tags/tag44.xml"/><Relationship Id="rId1" Type="http://schemas.openxmlformats.org/officeDocument/2006/relationships/tags" Target="../tags/tag43.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2235200" y="1673860"/>
            <a:ext cx="7670800" cy="2544763"/>
          </a:xfrm>
        </p:spPr>
        <p:txBody>
          <a:bodyPr>
            <a:normAutofit/>
          </a:bodyPr>
          <a:lstStyle/>
          <a:p>
            <a:r>
              <a:rPr lang="en-US" altLang="zh-CN" dirty="0"/>
              <a:t>Day Care</a:t>
            </a:r>
            <a:br>
              <a:rPr lang="en-US" altLang="zh-CN" dirty="0"/>
            </a:br>
            <a:r>
              <a:rPr lang="en-US" altLang="zh-CN" dirty="0"/>
              <a:t>Eco-system</a:t>
            </a:r>
            <a:endParaRPr lang="en-US" altLang="zh-CN" dirty="0"/>
          </a:p>
        </p:txBody>
      </p:sp>
      <p:sp>
        <p:nvSpPr>
          <p:cNvPr id="3" name="副标题 2"/>
          <p:cNvSpPr>
            <a:spLocks noGrp="1"/>
          </p:cNvSpPr>
          <p:nvPr>
            <p:ph type="subTitle" idx="1"/>
            <p:custDataLst>
              <p:tags r:id="rId2"/>
            </p:custDataLst>
          </p:nvPr>
        </p:nvSpPr>
        <p:spPr>
          <a:xfrm>
            <a:off x="2235200" y="4280218"/>
            <a:ext cx="7670800" cy="884237"/>
          </a:xfrm>
        </p:spPr>
        <p:txBody>
          <a:bodyPr/>
          <a:lstStyle/>
          <a:p>
            <a:r>
              <a:rPr lang="en-US" altLang="zh-CN" sz="1800" dirty="0"/>
              <a:t>Present by </a:t>
            </a:r>
            <a:r>
              <a:rPr lang="en-US" altLang="zh-CN" dirty="0"/>
              <a:t>- </a:t>
            </a:r>
            <a:r>
              <a:rPr lang="en-US" altLang="zh-CN" b="1" dirty="0"/>
              <a:t>Hao Wang,  Ziqing Zhou,  Yue Teng</a:t>
            </a:r>
            <a:endParaRPr lang="en-US" altLang="zh-CN" b="1" dirty="0"/>
          </a:p>
        </p:txBody>
      </p:sp>
    </p:spTree>
    <p:custDataLst>
      <p:tags r:id="rId3"/>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838800" y="270162"/>
            <a:ext cx="10515600" cy="1013073"/>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sz="4000" dirty="0">
                <a:solidFill>
                  <a:schemeClr val="accent2"/>
                </a:solidFill>
              </a:rPr>
              <a:t>Project Topic-</a:t>
            </a:r>
            <a:r>
              <a:rPr lang="en-US" altLang="zh-CN" sz="4000" dirty="0">
                <a:solidFill>
                  <a:schemeClr val="accent2"/>
                </a:solidFill>
                <a:sym typeface="+mn-ea"/>
              </a:rPr>
              <a:t>“</a:t>
            </a:r>
            <a:r>
              <a:rPr lang="en-US" altLang="zh-CN" sz="4000" dirty="0">
                <a:solidFill>
                  <a:schemeClr val="accent2"/>
                </a:solidFill>
              </a:rPr>
              <a:t>Day Care Eco-system”</a:t>
            </a:r>
            <a:endParaRPr lang="en-US" altLang="zh-CN" sz="4000" dirty="0">
              <a:solidFill>
                <a:schemeClr val="accent2"/>
              </a:solidFill>
            </a:endParaRPr>
          </a:p>
        </p:txBody>
      </p:sp>
      <p:sp>
        <p:nvSpPr>
          <p:cNvPr id="5" name="文本框 4"/>
          <p:cNvSpPr txBox="1"/>
          <p:nvPr>
            <p:custDataLst>
              <p:tags r:id="rId2"/>
            </p:custDataLst>
          </p:nvPr>
        </p:nvSpPr>
        <p:spPr>
          <a:xfrm>
            <a:off x="630555" y="1824990"/>
            <a:ext cx="8343265" cy="4352290"/>
          </a:xfrm>
          <a:prstGeom prst="rect">
            <a:avLst/>
          </a:prstGeom>
        </p:spPr>
        <p:txBody>
          <a:bodyPr>
            <a:normAutofit lnSpcReduction="20000"/>
          </a:bodyPr>
          <a:lstStyle>
            <a:defPPr>
              <a:defRPr lang="zh-CN"/>
            </a:defPPr>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fontAlgn="auto">
              <a:lnSpc>
                <a:spcPct val="150000"/>
              </a:lnSpc>
              <a:buNone/>
            </a:pPr>
            <a:r>
              <a:rPr lang="en-US" altLang="zh-CN" dirty="0"/>
              <a:t>One of our group members</a:t>
            </a:r>
            <a:r>
              <a:rPr lang="zh-CN" altLang="en-US" dirty="0"/>
              <a:t> </a:t>
            </a:r>
            <a:r>
              <a:rPr lang="en-US" altLang="zh-CN" dirty="0"/>
              <a:t>is</a:t>
            </a:r>
            <a:r>
              <a:rPr lang="zh-CN" altLang="en-US" dirty="0"/>
              <a:t> a father of a one-year-old baby, and </a:t>
            </a:r>
            <a:r>
              <a:rPr lang="en-US" altLang="zh-CN" dirty="0"/>
              <a:t>he's </a:t>
            </a:r>
            <a:r>
              <a:rPr lang="zh-CN" altLang="en-US" dirty="0"/>
              <a:t>planning to open up a Day Care Institution </a:t>
            </a:r>
            <a:r>
              <a:rPr lang="en-US" altLang="zh-CN" dirty="0"/>
              <a:t>in US</a:t>
            </a:r>
            <a:r>
              <a:rPr lang="zh-CN" altLang="en-US" dirty="0"/>
              <a:t>. </a:t>
            </a:r>
            <a:r>
              <a:rPr lang="en-US" altLang="zh-CN" dirty="0"/>
              <a:t>He</a:t>
            </a:r>
            <a:r>
              <a:rPr lang="zh-CN" altLang="en-US" dirty="0"/>
              <a:t> know</a:t>
            </a:r>
            <a:r>
              <a:rPr lang="en-US" altLang="zh-CN" dirty="0"/>
              <a:t>s</a:t>
            </a:r>
            <a:r>
              <a:rPr lang="zh-CN" altLang="en-US" dirty="0"/>
              <a:t> </a:t>
            </a:r>
            <a:r>
              <a:rPr lang="zh-CN" altLang="en-US" b="1" dirty="0">
                <a:solidFill>
                  <a:srgbClr val="FF0000"/>
                </a:solidFill>
              </a:rPr>
              <a:t>exactly what parents want</a:t>
            </a:r>
            <a:r>
              <a:rPr lang="zh-CN" altLang="en-US" dirty="0"/>
              <a:t>. </a:t>
            </a:r>
            <a:r>
              <a:rPr lang="en-US" altLang="zh-CN" dirty="0"/>
              <a:t>Besides</a:t>
            </a:r>
            <a:r>
              <a:rPr lang="zh-CN" altLang="en-US" dirty="0"/>
              <a:t>, </a:t>
            </a:r>
            <a:r>
              <a:rPr lang="en-US" altLang="zh-CN" dirty="0"/>
              <a:t>his</a:t>
            </a:r>
            <a:r>
              <a:rPr lang="zh-CN" altLang="en-US" dirty="0"/>
              <a:t> sister owns a day care institution in Beijing, so </a:t>
            </a:r>
            <a:r>
              <a:rPr lang="en-US" altLang="zh-CN" dirty="0"/>
              <a:t>he</a:t>
            </a:r>
            <a:r>
              <a:rPr lang="zh-CN" altLang="en-US" dirty="0"/>
              <a:t> also know</a:t>
            </a:r>
            <a:r>
              <a:rPr lang="en-US" altLang="zh-CN" dirty="0"/>
              <a:t>s</a:t>
            </a:r>
            <a:r>
              <a:rPr lang="zh-CN" altLang="en-US" dirty="0"/>
              <a:t> </a:t>
            </a:r>
            <a:r>
              <a:rPr lang="zh-CN" altLang="en-US" b="1" dirty="0">
                <a:solidFill>
                  <a:srgbClr val="FF0000"/>
                </a:solidFill>
              </a:rPr>
              <a:t>how the institution works</a:t>
            </a:r>
            <a:r>
              <a:rPr lang="zh-CN" altLang="en-US" dirty="0"/>
              <a:t>. </a:t>
            </a:r>
            <a:r>
              <a:rPr lang="en-US" altLang="zh-CN" dirty="0"/>
              <a:t>These are the reason and advantage of this idea for out final project.</a:t>
            </a:r>
            <a:endParaRPr lang="en-US" altLang="zh-CN" dirty="0"/>
          </a:p>
        </p:txBody>
      </p:sp>
      <p:pic>
        <p:nvPicPr>
          <p:cNvPr id="2" name="图片 1"/>
          <p:cNvPicPr>
            <a:picLocks noChangeAspect="1"/>
          </p:cNvPicPr>
          <p:nvPr/>
        </p:nvPicPr>
        <p:blipFill>
          <a:blip r:embed="rId3"/>
          <a:stretch>
            <a:fillRect/>
          </a:stretch>
        </p:blipFill>
        <p:spPr>
          <a:xfrm>
            <a:off x="9217025" y="2068195"/>
            <a:ext cx="2137410" cy="3212465"/>
          </a:xfrm>
          <a:prstGeom prst="rect">
            <a:avLst/>
          </a:prstGeom>
        </p:spPr>
      </p:pic>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838800" y="270162"/>
            <a:ext cx="10515600" cy="1013073"/>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sz="4000" dirty="0">
                <a:solidFill>
                  <a:schemeClr val="accent2"/>
                </a:solidFill>
              </a:rPr>
              <a:t>Project Description</a:t>
            </a:r>
            <a:endParaRPr lang="en-US" altLang="zh-CN" sz="4000" dirty="0">
              <a:solidFill>
                <a:schemeClr val="accent2"/>
              </a:solidFill>
            </a:endParaRPr>
          </a:p>
        </p:txBody>
      </p:sp>
      <p:sp>
        <p:nvSpPr>
          <p:cNvPr id="5" name="文本框 4"/>
          <p:cNvSpPr txBox="1"/>
          <p:nvPr>
            <p:custDataLst>
              <p:tags r:id="rId2"/>
            </p:custDataLst>
          </p:nvPr>
        </p:nvSpPr>
        <p:spPr>
          <a:xfrm>
            <a:off x="838835" y="1807210"/>
            <a:ext cx="10515600" cy="4707890"/>
          </a:xfrm>
          <a:prstGeom prst="rect">
            <a:avLst/>
          </a:prstGeom>
        </p:spPr>
        <p:txBody>
          <a:bodyPr>
            <a:normAutofit/>
          </a:bodyPr>
          <a:lstStyle>
            <a:defPPr>
              <a:defRPr lang="zh-CN"/>
            </a:defPPr>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457200" indent="-457200">
              <a:buClrTx/>
              <a:buFont typeface="Wingdings" panose="05000000000000000000" charset="0"/>
              <a:buChar char="Ø"/>
            </a:pPr>
            <a:r>
              <a:rPr lang="en-US" altLang="zh-CN" dirty="0"/>
              <a:t>What it Day Care?</a:t>
            </a:r>
            <a:endParaRPr lang="en-US" altLang="zh-CN" dirty="0"/>
          </a:p>
          <a:p>
            <a:pPr marL="914400" lvl="1" indent="-457200" fontAlgn="auto">
              <a:lnSpc>
                <a:spcPct val="50000"/>
              </a:lnSpc>
              <a:buClrTx/>
              <a:buFont typeface="Wingdings" panose="05000000000000000000" charset="0"/>
              <a:buChar char="Ø"/>
            </a:pPr>
            <a:endParaRPr lang="en-US" altLang="zh-CN" dirty="0"/>
          </a:p>
          <a:p>
            <a:pPr marL="914400" lvl="1" indent="-457200" fontAlgn="auto">
              <a:lnSpc>
                <a:spcPct val="100000"/>
              </a:lnSpc>
              <a:buClrTx/>
              <a:buFont typeface="Wingdings" panose="05000000000000000000" charset="0"/>
              <a:buChar char="Ø"/>
            </a:pPr>
            <a:r>
              <a:rPr lang="en-US" altLang="zh-CN" dirty="0"/>
              <a:t>“</a:t>
            </a:r>
            <a:r>
              <a:rPr lang="en-US" altLang="zh-CN" sz="2000" dirty="0"/>
              <a:t>Child care or day care is the care of a child during the day by a person other than the child's legal guardians, typically performed by someone outside the child's immediate family. Day care is typically an ongoing service during specific periods, such as the parents' time at work</a:t>
            </a:r>
            <a:r>
              <a:rPr lang="en-US" altLang="zh-CN" dirty="0"/>
              <a:t>.”---</a:t>
            </a:r>
            <a:r>
              <a:rPr lang="en-US" altLang="zh-CN" sz="1800" dirty="0"/>
              <a:t>Cites Wiki</a:t>
            </a:r>
            <a:endParaRPr lang="en-US" altLang="zh-CN" sz="1800" dirty="0"/>
          </a:p>
          <a:p>
            <a:pPr marL="914400" lvl="1" indent="-457200">
              <a:buClrTx/>
              <a:buFont typeface="Wingdings" panose="05000000000000000000" charset="0"/>
              <a:buChar char="Ø"/>
            </a:pPr>
            <a:endParaRPr lang="en-US" altLang="zh-CN" sz="1800" dirty="0"/>
          </a:p>
          <a:p>
            <a:pPr marL="914400" lvl="1" indent="-457200" fontAlgn="auto">
              <a:lnSpc>
                <a:spcPct val="150000"/>
              </a:lnSpc>
              <a:buClrTx/>
              <a:buFont typeface="Wingdings" panose="05000000000000000000" charset="0"/>
              <a:buChar char="Ø"/>
            </a:pPr>
            <a:r>
              <a:rPr lang="en-US" altLang="zh-CN" sz="1800" dirty="0"/>
              <a:t>Busy parents</a:t>
            </a:r>
            <a:endParaRPr lang="en-US" altLang="zh-CN" sz="1800" dirty="0"/>
          </a:p>
          <a:p>
            <a:pPr marL="914400" lvl="1" indent="-457200" fontAlgn="auto">
              <a:lnSpc>
                <a:spcPct val="150000"/>
              </a:lnSpc>
              <a:buClrTx/>
              <a:buFont typeface="Wingdings" panose="05000000000000000000" charset="0"/>
              <a:buChar char="Ø"/>
            </a:pPr>
            <a:r>
              <a:rPr lang="en-US" altLang="zh-CN" sz="1800" dirty="0"/>
              <a:t>Little children</a:t>
            </a:r>
            <a:endParaRPr lang="en-US" altLang="zh-CN" sz="1800" dirty="0"/>
          </a:p>
          <a:p>
            <a:pPr marL="914400" lvl="1" indent="-457200" fontAlgn="auto">
              <a:lnSpc>
                <a:spcPct val="150000"/>
              </a:lnSpc>
              <a:buClrTx/>
              <a:buFont typeface="Wingdings" panose="05000000000000000000" charset="0"/>
              <a:buChar char="Ø"/>
            </a:pPr>
            <a:r>
              <a:rPr lang="en-US" altLang="zh-CN" sz="1800" dirty="0"/>
              <a:t>Day Care Institution</a:t>
            </a:r>
            <a:endParaRPr lang="en-US" altLang="zh-CN" sz="1800" dirty="0"/>
          </a:p>
          <a:p>
            <a:pPr marL="914400" lvl="1" indent="-457200" fontAlgn="auto">
              <a:lnSpc>
                <a:spcPct val="150000"/>
              </a:lnSpc>
              <a:buClrTx/>
              <a:buFont typeface="Wingdings" panose="05000000000000000000" charset="0"/>
              <a:buChar char="Ø"/>
            </a:pPr>
            <a:r>
              <a:rPr lang="en-US" altLang="zh-CN" sz="1800" dirty="0"/>
              <a:t>Treated</a:t>
            </a:r>
            <a:endParaRPr lang="en-US" altLang="zh-CN" sz="1800" dirty="0"/>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cstate="email">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838800" y="270162"/>
            <a:ext cx="10515600" cy="1013073"/>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sz="4000" dirty="0">
                <a:solidFill>
                  <a:schemeClr val="accent2"/>
                </a:solidFill>
                <a:sym typeface="+mn-ea"/>
              </a:rPr>
              <a:t>Project Structure - Object Model</a:t>
            </a:r>
            <a:endParaRPr lang="zh-CN" altLang="en-US" sz="4000" dirty="0">
              <a:solidFill>
                <a:schemeClr val="accent2"/>
              </a:solidFill>
            </a:endParaRP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p:cNvSpPr/>
          <p:nvPr>
            <p:custDataLst>
              <p:tags r:id="rId1"/>
            </p:custDataLst>
          </p:nvPr>
        </p:nvSpPr>
        <p:spPr bwMode="auto">
          <a:xfrm>
            <a:off x="4436389" y="3188216"/>
            <a:ext cx="3257310" cy="3257034"/>
          </a:xfrm>
          <a:prstGeom prst="ellipse">
            <a:avLst/>
          </a:prstGeom>
          <a:gradFill flip="none" rotWithShape="1">
            <a:gsLst>
              <a:gs pos="0">
                <a:schemeClr val="accent6">
                  <a:lumMod val="75000"/>
                </a:schemeClr>
              </a:gs>
              <a:gs pos="50000">
                <a:schemeClr val="accent6"/>
              </a:gs>
              <a:gs pos="100000">
                <a:schemeClr val="accent6">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defRPr/>
            </a:pPr>
            <a:r>
              <a:rPr lang="en-US" altLang="zh-CN" sz="3600" dirty="0">
                <a:solidFill>
                  <a:srgbClr val="FFFFFF"/>
                </a:solidFill>
                <a:latin typeface="+mj-lt"/>
                <a:ea typeface="+mj-ea"/>
                <a:cs typeface="+mj-cs"/>
              </a:rPr>
              <a:t>Area</a:t>
            </a:r>
            <a:endParaRPr lang="en-US" altLang="zh-CN" sz="3600" dirty="0">
              <a:solidFill>
                <a:srgbClr val="FFFFFF"/>
              </a:solidFill>
              <a:latin typeface="+mj-lt"/>
              <a:ea typeface="+mj-ea"/>
              <a:cs typeface="+mj-cs"/>
            </a:endParaRPr>
          </a:p>
        </p:txBody>
      </p:sp>
      <p:sp>
        <p:nvSpPr>
          <p:cNvPr id="3" name="任意多边形 2"/>
          <p:cNvSpPr/>
          <p:nvPr>
            <p:custDataLst>
              <p:tags r:id="rId2"/>
            </p:custDataLst>
          </p:nvPr>
        </p:nvSpPr>
        <p:spPr bwMode="auto">
          <a:xfrm>
            <a:off x="3680619" y="2432050"/>
            <a:ext cx="4768850" cy="3448050"/>
          </a:xfrm>
          <a:custGeom>
            <a:avLst/>
            <a:gdLst>
              <a:gd name="connsiteX0" fmla="*/ 2885308 w 5770616"/>
              <a:gd name="connsiteY0" fmla="*/ 0 h 4171869"/>
              <a:gd name="connsiteX1" fmla="*/ 5770616 w 5770616"/>
              <a:gd name="connsiteY1" fmla="*/ 2885308 h 4171869"/>
              <a:gd name="connsiteX2" fmla="*/ 5543874 w 5770616"/>
              <a:gd name="connsiteY2" fmla="*/ 4008401 h 4171869"/>
              <a:gd name="connsiteX3" fmla="*/ 5465127 w 5770616"/>
              <a:gd name="connsiteY3" fmla="*/ 4171869 h 4171869"/>
              <a:gd name="connsiteX4" fmla="*/ 305489 w 5770616"/>
              <a:gd name="connsiteY4" fmla="*/ 4171869 h 4171869"/>
              <a:gd name="connsiteX5" fmla="*/ 226742 w 5770616"/>
              <a:gd name="connsiteY5" fmla="*/ 4008401 h 4171869"/>
              <a:gd name="connsiteX6" fmla="*/ 0 w 5770616"/>
              <a:gd name="connsiteY6" fmla="*/ 2885308 h 4171869"/>
              <a:gd name="connsiteX7" fmla="*/ 2885308 w 5770616"/>
              <a:gd name="connsiteY7" fmla="*/ 0 h 417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0616" h="4171869">
                <a:moveTo>
                  <a:pt x="2885308" y="0"/>
                </a:moveTo>
                <a:cubicBezTo>
                  <a:pt x="4478820" y="0"/>
                  <a:pt x="5770616" y="1291796"/>
                  <a:pt x="5770616" y="2885308"/>
                </a:cubicBezTo>
                <a:cubicBezTo>
                  <a:pt x="5770616" y="3283686"/>
                  <a:pt x="5689879" y="3663207"/>
                  <a:pt x="5543874" y="4008401"/>
                </a:cubicBezTo>
                <a:lnTo>
                  <a:pt x="5465127" y="4171869"/>
                </a:lnTo>
                <a:lnTo>
                  <a:pt x="305489" y="4171869"/>
                </a:lnTo>
                <a:lnTo>
                  <a:pt x="226742" y="4008401"/>
                </a:lnTo>
                <a:cubicBezTo>
                  <a:pt x="80737" y="3663207"/>
                  <a:pt x="0" y="3283686"/>
                  <a:pt x="0" y="2885308"/>
                </a:cubicBezTo>
                <a:cubicBezTo>
                  <a:pt x="0" y="1291796"/>
                  <a:pt x="1291796" y="0"/>
                  <a:pt x="2885308" y="0"/>
                </a:cubicBez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00"/>
          </a:p>
        </p:txBody>
      </p:sp>
      <p:grpSp>
        <p:nvGrpSpPr>
          <p:cNvPr id="51" name="组合 50"/>
          <p:cNvGrpSpPr/>
          <p:nvPr>
            <p:custDataLst>
              <p:tags r:id="rId3"/>
            </p:custDataLst>
          </p:nvPr>
        </p:nvGrpSpPr>
        <p:grpSpPr>
          <a:xfrm>
            <a:off x="5709127" y="2035026"/>
            <a:ext cx="711200" cy="709612"/>
            <a:chOff x="7935913" y="4405313"/>
            <a:chExt cx="711200" cy="709612"/>
          </a:xfrm>
        </p:grpSpPr>
        <p:grpSp>
          <p:nvGrpSpPr>
            <p:cNvPr id="18" name="组合 21"/>
            <p:cNvGrpSpPr/>
            <p:nvPr/>
          </p:nvGrpSpPr>
          <p:grpSpPr bwMode="auto">
            <a:xfrm>
              <a:off x="7982744" y="4451351"/>
              <a:ext cx="617538" cy="617537"/>
              <a:chOff x="6650355" y="1112520"/>
              <a:chExt cx="617220" cy="617220"/>
            </a:xfrm>
          </p:grpSpPr>
          <p:sp>
            <p:nvSpPr>
              <p:cNvPr id="19" name="椭圆 18"/>
              <p:cNvSpPr/>
              <p:nvPr>
                <p:custDataLst>
                  <p:tags r:id="rId4"/>
                </p:custDataLst>
              </p:nvPr>
            </p:nvSpPr>
            <p:spPr>
              <a:xfrm>
                <a:off x="6650355" y="1112520"/>
                <a:ext cx="617220" cy="6172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00"/>
              </a:p>
            </p:txBody>
          </p:sp>
          <p:sp>
            <p:nvSpPr>
              <p:cNvPr id="20" name="任意多边形 19"/>
              <p:cNvSpPr/>
              <p:nvPr>
                <p:custDataLst>
                  <p:tags r:id="rId5"/>
                </p:custDataLst>
              </p:nvPr>
            </p:nvSpPr>
            <p:spPr>
              <a:xfrm>
                <a:off x="6959759" y="1112520"/>
                <a:ext cx="307816" cy="617220"/>
              </a:xfrm>
              <a:custGeom>
                <a:avLst/>
                <a:gdLst>
                  <a:gd name="connsiteX0" fmla="*/ 0 w 308610"/>
                  <a:gd name="connsiteY0" fmla="*/ 0 h 617220"/>
                  <a:gd name="connsiteX1" fmla="*/ 308610 w 308610"/>
                  <a:gd name="connsiteY1" fmla="*/ 308610 h 617220"/>
                  <a:gd name="connsiteX2" fmla="*/ 0 w 308610"/>
                  <a:gd name="connsiteY2" fmla="*/ 617220 h 617220"/>
                </a:gdLst>
                <a:ahLst/>
                <a:cxnLst>
                  <a:cxn ang="0">
                    <a:pos x="connsiteX0" y="connsiteY0"/>
                  </a:cxn>
                  <a:cxn ang="0">
                    <a:pos x="connsiteX1" y="connsiteY1"/>
                  </a:cxn>
                  <a:cxn ang="0">
                    <a:pos x="connsiteX2" y="connsiteY2"/>
                  </a:cxn>
                </a:cxnLst>
                <a:rect l="l" t="t" r="r" b="b"/>
                <a:pathLst>
                  <a:path w="308610" h="617220">
                    <a:moveTo>
                      <a:pt x="0" y="0"/>
                    </a:moveTo>
                    <a:cubicBezTo>
                      <a:pt x="170441" y="0"/>
                      <a:pt x="308610" y="138169"/>
                      <a:pt x="308610" y="308610"/>
                    </a:cubicBezTo>
                    <a:cubicBezTo>
                      <a:pt x="308610" y="479051"/>
                      <a:pt x="170441" y="617220"/>
                      <a:pt x="0" y="617220"/>
                    </a:cubicBezTo>
                    <a:close/>
                  </a:path>
                </a:pathLst>
              </a:cu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00"/>
              </a:p>
            </p:txBody>
          </p:sp>
        </p:grpSp>
        <p:sp>
          <p:nvSpPr>
            <p:cNvPr id="25" name="Freeform 13"/>
            <p:cNvSpPr>
              <a:spLocks noEditPoints="1"/>
            </p:cNvSpPr>
            <p:nvPr>
              <p:custDataLst>
                <p:tags r:id="rId6"/>
              </p:custDataLst>
            </p:nvPr>
          </p:nvSpPr>
          <p:spPr bwMode="auto">
            <a:xfrm>
              <a:off x="8093076" y="4604544"/>
              <a:ext cx="396875" cy="311150"/>
            </a:xfrm>
            <a:custGeom>
              <a:avLst/>
              <a:gdLst>
                <a:gd name="T0" fmla="*/ 2147483646 w 72"/>
                <a:gd name="T1" fmla="*/ 2147483646 h 56"/>
                <a:gd name="T2" fmla="*/ 2147483646 w 72"/>
                <a:gd name="T3" fmla="*/ 2147483646 h 56"/>
                <a:gd name="T4" fmla="*/ 2147483646 w 72"/>
                <a:gd name="T5" fmla="*/ 2147483646 h 56"/>
                <a:gd name="T6" fmla="*/ 2147483646 w 72"/>
                <a:gd name="T7" fmla="*/ 2147483646 h 56"/>
                <a:gd name="T8" fmla="*/ 2147483646 w 72"/>
                <a:gd name="T9" fmla="*/ 2147483646 h 56"/>
                <a:gd name="T10" fmla="*/ 2147483646 w 72"/>
                <a:gd name="T11" fmla="*/ 2147483646 h 56"/>
                <a:gd name="T12" fmla="*/ 2147483646 w 72"/>
                <a:gd name="T13" fmla="*/ 2147483646 h 56"/>
                <a:gd name="T14" fmla="*/ 2147483646 w 72"/>
                <a:gd name="T15" fmla="*/ 2147483646 h 56"/>
                <a:gd name="T16" fmla="*/ 2147483646 w 72"/>
                <a:gd name="T17" fmla="*/ 2147483646 h 56"/>
                <a:gd name="T18" fmla="*/ 2147483646 w 72"/>
                <a:gd name="T19" fmla="*/ 2147483646 h 56"/>
                <a:gd name="T20" fmla="*/ 2147483646 w 72"/>
                <a:gd name="T21" fmla="*/ 2147483646 h 56"/>
                <a:gd name="T22" fmla="*/ 2147483646 w 72"/>
                <a:gd name="T23" fmla="*/ 2147483646 h 56"/>
                <a:gd name="T24" fmla="*/ 2147483646 w 72"/>
                <a:gd name="T25" fmla="*/ 2147483646 h 56"/>
                <a:gd name="T26" fmla="*/ 2147483646 w 72"/>
                <a:gd name="T27" fmla="*/ 2147483646 h 56"/>
                <a:gd name="T28" fmla="*/ 2147483646 w 72"/>
                <a:gd name="T29" fmla="*/ 2147483646 h 56"/>
                <a:gd name="T30" fmla="*/ 2147483646 w 72"/>
                <a:gd name="T31" fmla="*/ 2147483646 h 56"/>
                <a:gd name="T32" fmla="*/ 2147483646 w 72"/>
                <a:gd name="T33" fmla="*/ 2147483646 h 56"/>
                <a:gd name="T34" fmla="*/ 2147483646 w 72"/>
                <a:gd name="T35" fmla="*/ 2147483646 h 56"/>
                <a:gd name="T36" fmla="*/ 2147483646 w 72"/>
                <a:gd name="T37" fmla="*/ 2147483646 h 56"/>
                <a:gd name="T38" fmla="*/ 2147483646 w 72"/>
                <a:gd name="T39" fmla="*/ 2147483646 h 56"/>
                <a:gd name="T40" fmla="*/ 2147483646 w 72"/>
                <a:gd name="T41" fmla="*/ 2147483646 h 56"/>
                <a:gd name="T42" fmla="*/ 2147483646 w 72"/>
                <a:gd name="T43" fmla="*/ 2147483646 h 56"/>
                <a:gd name="T44" fmla="*/ 2147483646 w 72"/>
                <a:gd name="T45" fmla="*/ 2147483646 h 56"/>
                <a:gd name="T46" fmla="*/ 2147483646 w 72"/>
                <a:gd name="T47" fmla="*/ 2147483646 h 56"/>
                <a:gd name="T48" fmla="*/ 2147483646 w 72"/>
                <a:gd name="T49" fmla="*/ 2147483646 h 56"/>
                <a:gd name="T50" fmla="*/ 2147483646 w 72"/>
                <a:gd name="T51" fmla="*/ 2147483646 h 56"/>
                <a:gd name="T52" fmla="*/ 2147483646 w 72"/>
                <a:gd name="T53" fmla="*/ 0 h 56"/>
                <a:gd name="T54" fmla="*/ 2147483646 w 72"/>
                <a:gd name="T55" fmla="*/ 2147483646 h 56"/>
                <a:gd name="T56" fmla="*/ 2147483646 w 72"/>
                <a:gd name="T57" fmla="*/ 2147483646 h 56"/>
                <a:gd name="T58" fmla="*/ 2147483646 w 72"/>
                <a:gd name="T59" fmla="*/ 2147483646 h 56"/>
                <a:gd name="T60" fmla="*/ 2147483646 w 72"/>
                <a:gd name="T61" fmla="*/ 2147483646 h 56"/>
                <a:gd name="T62" fmla="*/ 2147483646 w 72"/>
                <a:gd name="T63" fmla="*/ 2147483646 h 56"/>
                <a:gd name="T64" fmla="*/ 2147483646 w 72"/>
                <a:gd name="T65" fmla="*/ 2147483646 h 56"/>
                <a:gd name="T66" fmla="*/ 2147483646 w 72"/>
                <a:gd name="T67" fmla="*/ 2147483646 h 56"/>
                <a:gd name="T68" fmla="*/ 2147483646 w 72"/>
                <a:gd name="T69" fmla="*/ 2147483646 h 56"/>
                <a:gd name="T70" fmla="*/ 2147483646 w 72"/>
                <a:gd name="T71" fmla="*/ 2147483646 h 56"/>
                <a:gd name="T72" fmla="*/ 2147483646 w 72"/>
                <a:gd name="T73" fmla="*/ 2147483646 h 56"/>
                <a:gd name="T74" fmla="*/ 2147483646 w 72"/>
                <a:gd name="T75" fmla="*/ 2147483646 h 56"/>
                <a:gd name="T76" fmla="*/ 2147483646 w 72"/>
                <a:gd name="T77" fmla="*/ 2147483646 h 56"/>
                <a:gd name="T78" fmla="*/ 2147483646 w 72"/>
                <a:gd name="T79" fmla="*/ 2147483646 h 56"/>
                <a:gd name="T80" fmla="*/ 2147483646 w 72"/>
                <a:gd name="T81" fmla="*/ 2147483646 h 56"/>
                <a:gd name="T82" fmla="*/ 2147483646 w 72"/>
                <a:gd name="T83" fmla="*/ 2147483646 h 56"/>
                <a:gd name="T84" fmla="*/ 2147483646 w 72"/>
                <a:gd name="T85" fmla="*/ 2147483646 h 56"/>
                <a:gd name="T86" fmla="*/ 2147483646 w 72"/>
                <a:gd name="T87" fmla="*/ 2147483646 h 56"/>
                <a:gd name="T88" fmla="*/ 2147483646 w 72"/>
                <a:gd name="T89" fmla="*/ 2147483646 h 56"/>
                <a:gd name="T90" fmla="*/ 2147483646 w 72"/>
                <a:gd name="T91" fmla="*/ 2147483646 h 56"/>
                <a:gd name="T92" fmla="*/ 2147483646 w 72"/>
                <a:gd name="T93" fmla="*/ 2147483646 h 56"/>
                <a:gd name="T94" fmla="*/ 2147483646 w 72"/>
                <a:gd name="T95" fmla="*/ 2147483646 h 56"/>
                <a:gd name="T96" fmla="*/ 2147483646 w 72"/>
                <a:gd name="T97" fmla="*/ 2147483646 h 56"/>
                <a:gd name="T98" fmla="*/ 2147483646 w 72"/>
                <a:gd name="T99" fmla="*/ 2147483646 h 5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2" h="56">
                  <a:moveTo>
                    <a:pt x="72" y="35"/>
                  </a:moveTo>
                  <a:cubicBezTo>
                    <a:pt x="31" y="43"/>
                    <a:pt x="31" y="43"/>
                    <a:pt x="31" y="43"/>
                  </a:cubicBezTo>
                  <a:cubicBezTo>
                    <a:pt x="30" y="47"/>
                    <a:pt x="30" y="50"/>
                    <a:pt x="31" y="53"/>
                  </a:cubicBezTo>
                  <a:cubicBezTo>
                    <a:pt x="71" y="44"/>
                    <a:pt x="71" y="44"/>
                    <a:pt x="71" y="44"/>
                  </a:cubicBezTo>
                  <a:cubicBezTo>
                    <a:pt x="72" y="47"/>
                    <a:pt x="72" y="47"/>
                    <a:pt x="72" y="47"/>
                  </a:cubicBezTo>
                  <a:cubicBezTo>
                    <a:pt x="30" y="56"/>
                    <a:pt x="30" y="56"/>
                    <a:pt x="30" y="56"/>
                  </a:cubicBezTo>
                  <a:cubicBezTo>
                    <a:pt x="29" y="56"/>
                    <a:pt x="29" y="56"/>
                    <a:pt x="29" y="56"/>
                  </a:cubicBezTo>
                  <a:cubicBezTo>
                    <a:pt x="2" y="39"/>
                    <a:pt x="2" y="39"/>
                    <a:pt x="2" y="39"/>
                  </a:cubicBezTo>
                  <a:cubicBezTo>
                    <a:pt x="1" y="36"/>
                    <a:pt x="0" y="32"/>
                    <a:pt x="2" y="29"/>
                  </a:cubicBezTo>
                  <a:cubicBezTo>
                    <a:pt x="5" y="28"/>
                    <a:pt x="5" y="28"/>
                    <a:pt x="5" y="28"/>
                  </a:cubicBezTo>
                  <a:cubicBezTo>
                    <a:pt x="5" y="29"/>
                    <a:pt x="5" y="29"/>
                    <a:pt x="5" y="29"/>
                  </a:cubicBezTo>
                  <a:cubicBezTo>
                    <a:pt x="40" y="37"/>
                    <a:pt x="40" y="37"/>
                    <a:pt x="40" y="37"/>
                  </a:cubicBezTo>
                  <a:cubicBezTo>
                    <a:pt x="40" y="36"/>
                    <a:pt x="40" y="34"/>
                    <a:pt x="40" y="33"/>
                  </a:cubicBezTo>
                  <a:cubicBezTo>
                    <a:pt x="40" y="32"/>
                    <a:pt x="40" y="30"/>
                    <a:pt x="40" y="29"/>
                  </a:cubicBezTo>
                  <a:cubicBezTo>
                    <a:pt x="5" y="22"/>
                    <a:pt x="5" y="22"/>
                    <a:pt x="5" y="22"/>
                  </a:cubicBezTo>
                  <a:cubicBezTo>
                    <a:pt x="5" y="19"/>
                    <a:pt x="5" y="19"/>
                    <a:pt x="5" y="19"/>
                  </a:cubicBezTo>
                  <a:cubicBezTo>
                    <a:pt x="5" y="19"/>
                    <a:pt x="5" y="19"/>
                    <a:pt x="5" y="19"/>
                  </a:cubicBezTo>
                  <a:cubicBezTo>
                    <a:pt x="5" y="19"/>
                    <a:pt x="5" y="19"/>
                    <a:pt x="5" y="19"/>
                  </a:cubicBezTo>
                  <a:cubicBezTo>
                    <a:pt x="5" y="19"/>
                    <a:pt x="5" y="19"/>
                    <a:pt x="5" y="19"/>
                  </a:cubicBezTo>
                  <a:cubicBezTo>
                    <a:pt x="7" y="18"/>
                    <a:pt x="7" y="18"/>
                    <a:pt x="7" y="18"/>
                  </a:cubicBezTo>
                  <a:cubicBezTo>
                    <a:pt x="7" y="16"/>
                    <a:pt x="7" y="16"/>
                    <a:pt x="7" y="16"/>
                  </a:cubicBezTo>
                  <a:cubicBezTo>
                    <a:pt x="40" y="24"/>
                    <a:pt x="40" y="24"/>
                    <a:pt x="40" y="24"/>
                  </a:cubicBezTo>
                  <a:cubicBezTo>
                    <a:pt x="40" y="23"/>
                    <a:pt x="40" y="22"/>
                    <a:pt x="40" y="21"/>
                  </a:cubicBezTo>
                  <a:cubicBezTo>
                    <a:pt x="40" y="19"/>
                    <a:pt x="40" y="18"/>
                    <a:pt x="40" y="17"/>
                  </a:cubicBezTo>
                  <a:cubicBezTo>
                    <a:pt x="7" y="9"/>
                    <a:pt x="7" y="9"/>
                    <a:pt x="7" y="9"/>
                  </a:cubicBezTo>
                  <a:cubicBezTo>
                    <a:pt x="7" y="6"/>
                    <a:pt x="7" y="6"/>
                    <a:pt x="7" y="6"/>
                  </a:cubicBezTo>
                  <a:cubicBezTo>
                    <a:pt x="33" y="0"/>
                    <a:pt x="33" y="0"/>
                    <a:pt x="33" y="0"/>
                  </a:cubicBezTo>
                  <a:cubicBezTo>
                    <a:pt x="63" y="6"/>
                    <a:pt x="63" y="6"/>
                    <a:pt x="63" y="6"/>
                  </a:cubicBezTo>
                  <a:cubicBezTo>
                    <a:pt x="64" y="9"/>
                    <a:pt x="64" y="11"/>
                    <a:pt x="63" y="14"/>
                  </a:cubicBezTo>
                  <a:cubicBezTo>
                    <a:pt x="60" y="15"/>
                    <a:pt x="60" y="15"/>
                    <a:pt x="60" y="15"/>
                  </a:cubicBezTo>
                  <a:cubicBezTo>
                    <a:pt x="64" y="16"/>
                    <a:pt x="64" y="16"/>
                    <a:pt x="64" y="16"/>
                  </a:cubicBezTo>
                  <a:cubicBezTo>
                    <a:pt x="66" y="19"/>
                    <a:pt x="66" y="22"/>
                    <a:pt x="64" y="25"/>
                  </a:cubicBezTo>
                  <a:cubicBezTo>
                    <a:pt x="58" y="29"/>
                    <a:pt x="58" y="29"/>
                    <a:pt x="58" y="29"/>
                  </a:cubicBezTo>
                  <a:cubicBezTo>
                    <a:pt x="72" y="33"/>
                    <a:pt x="72" y="33"/>
                    <a:pt x="72" y="33"/>
                  </a:cubicBezTo>
                  <a:cubicBezTo>
                    <a:pt x="72" y="35"/>
                    <a:pt x="72" y="35"/>
                    <a:pt x="72" y="35"/>
                  </a:cubicBezTo>
                  <a:close/>
                  <a:moveTo>
                    <a:pt x="33" y="50"/>
                  </a:moveTo>
                  <a:cubicBezTo>
                    <a:pt x="33" y="50"/>
                    <a:pt x="33" y="50"/>
                    <a:pt x="33" y="50"/>
                  </a:cubicBezTo>
                  <a:cubicBezTo>
                    <a:pt x="70" y="43"/>
                    <a:pt x="70" y="43"/>
                    <a:pt x="70" y="43"/>
                  </a:cubicBezTo>
                  <a:cubicBezTo>
                    <a:pt x="70" y="42"/>
                    <a:pt x="70" y="42"/>
                    <a:pt x="70" y="42"/>
                  </a:cubicBezTo>
                  <a:cubicBezTo>
                    <a:pt x="33" y="50"/>
                    <a:pt x="33" y="50"/>
                    <a:pt x="33" y="50"/>
                  </a:cubicBezTo>
                  <a:close/>
                  <a:moveTo>
                    <a:pt x="33" y="47"/>
                  </a:moveTo>
                  <a:cubicBezTo>
                    <a:pt x="33" y="48"/>
                    <a:pt x="33" y="48"/>
                    <a:pt x="33" y="48"/>
                  </a:cubicBezTo>
                  <a:cubicBezTo>
                    <a:pt x="70" y="40"/>
                    <a:pt x="70" y="40"/>
                    <a:pt x="70" y="40"/>
                  </a:cubicBezTo>
                  <a:cubicBezTo>
                    <a:pt x="70" y="39"/>
                    <a:pt x="70" y="39"/>
                    <a:pt x="70" y="39"/>
                  </a:cubicBezTo>
                  <a:cubicBezTo>
                    <a:pt x="33" y="47"/>
                    <a:pt x="33" y="47"/>
                    <a:pt x="33" y="47"/>
                  </a:cubicBezTo>
                  <a:close/>
                  <a:moveTo>
                    <a:pt x="32" y="45"/>
                  </a:moveTo>
                  <a:cubicBezTo>
                    <a:pt x="33" y="46"/>
                    <a:pt x="33" y="46"/>
                    <a:pt x="33" y="46"/>
                  </a:cubicBezTo>
                  <a:cubicBezTo>
                    <a:pt x="70" y="38"/>
                    <a:pt x="70" y="38"/>
                    <a:pt x="70" y="38"/>
                  </a:cubicBezTo>
                  <a:cubicBezTo>
                    <a:pt x="70" y="37"/>
                    <a:pt x="70" y="37"/>
                    <a:pt x="70" y="37"/>
                  </a:cubicBezTo>
                  <a:lnTo>
                    <a:pt x="32" y="45"/>
                  </a:lnTo>
                  <a:close/>
                </a:path>
              </a:pathLst>
            </a:custGeom>
            <a:solidFill>
              <a:srgbClr val="FFFFFF"/>
            </a:solidFill>
            <a:ln>
              <a:noFill/>
            </a:ln>
          </p:spPr>
          <p:txBody>
            <a:bodyPr>
              <a:normAutofit fontScale="92500" lnSpcReduction="20000"/>
            </a:bodyPr>
            <a:lstStyle/>
            <a:p>
              <a:endParaRPr lang="zh-CN" altLang="en-US"/>
            </a:p>
          </p:txBody>
        </p:sp>
        <p:sp>
          <p:nvSpPr>
            <p:cNvPr id="26" name="椭圆 25"/>
            <p:cNvSpPr/>
            <p:nvPr>
              <p:custDataLst>
                <p:tags r:id="rId7"/>
              </p:custDataLst>
            </p:nvPr>
          </p:nvSpPr>
          <p:spPr bwMode="auto">
            <a:xfrm>
              <a:off x="7935913" y="4405313"/>
              <a:ext cx="711200" cy="709612"/>
            </a:xfrm>
            <a:prstGeom prst="ellipse">
              <a:avLst/>
            </a:prstGeom>
            <a:noFill/>
            <a:ln>
              <a:solidFill>
                <a:schemeClr val="accent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00"/>
            </a:p>
          </p:txBody>
        </p:sp>
      </p:grpSp>
      <p:sp>
        <p:nvSpPr>
          <p:cNvPr id="29" name="文本框 42"/>
          <p:cNvSpPr txBox="1">
            <a:spLocks noChangeArrowheads="1"/>
          </p:cNvSpPr>
          <p:nvPr>
            <p:custDataLst>
              <p:tags r:id="rId8"/>
            </p:custDataLst>
          </p:nvPr>
        </p:nvSpPr>
        <p:spPr bwMode="auto">
          <a:xfrm>
            <a:off x="710407" y="4535547"/>
            <a:ext cx="26193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a:spcBef>
                <a:spcPct val="0"/>
              </a:spcBef>
              <a:buNone/>
            </a:pPr>
            <a:r>
              <a:rPr lang="en-US" altLang="zh-CN" sz="2400" dirty="0">
                <a:solidFill>
                  <a:schemeClr val="accent1"/>
                </a:solidFill>
                <a:latin typeface="+mn-lt"/>
                <a:ea typeface="+mn-ea"/>
              </a:rPr>
              <a:t>Hospital</a:t>
            </a:r>
            <a:endParaRPr lang="en-US" altLang="zh-CN" sz="2400" dirty="0">
              <a:solidFill>
                <a:schemeClr val="accent1"/>
              </a:solidFill>
              <a:latin typeface="+mn-lt"/>
              <a:ea typeface="+mn-ea"/>
            </a:endParaRPr>
          </a:p>
        </p:txBody>
      </p:sp>
      <p:sp>
        <p:nvSpPr>
          <p:cNvPr id="30" name="文本框 43"/>
          <p:cNvSpPr txBox="1">
            <a:spLocks noChangeArrowheads="1"/>
          </p:cNvSpPr>
          <p:nvPr>
            <p:custDataLst>
              <p:tags r:id="rId9"/>
            </p:custDataLst>
          </p:nvPr>
        </p:nvSpPr>
        <p:spPr bwMode="auto">
          <a:xfrm>
            <a:off x="8862219" y="4535547"/>
            <a:ext cx="26193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pt-BR" sz="2400" dirty="0" smtClean="0">
                <a:solidFill>
                  <a:schemeClr val="accent2"/>
                </a:solidFill>
                <a:latin typeface="+mn-lt"/>
                <a:ea typeface="+mn-ea"/>
              </a:rPr>
              <a:t>Restaurant</a:t>
            </a:r>
            <a:endParaRPr lang="en-US" altLang="pt-BR" sz="2400" dirty="0" smtClean="0">
              <a:solidFill>
                <a:schemeClr val="accent2"/>
              </a:solidFill>
              <a:latin typeface="+mn-lt"/>
              <a:ea typeface="+mn-ea"/>
            </a:endParaRPr>
          </a:p>
        </p:txBody>
      </p:sp>
      <p:sp>
        <p:nvSpPr>
          <p:cNvPr id="34" name="文本框 44"/>
          <p:cNvSpPr txBox="1">
            <a:spLocks noChangeArrowheads="1"/>
          </p:cNvSpPr>
          <p:nvPr>
            <p:custDataLst>
              <p:tags r:id="rId10"/>
            </p:custDataLst>
          </p:nvPr>
        </p:nvSpPr>
        <p:spPr bwMode="auto">
          <a:xfrm>
            <a:off x="4411345" y="1213485"/>
            <a:ext cx="3318510" cy="81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en-US" altLang="pt-BR" sz="2400" dirty="0" smtClean="0">
                <a:solidFill>
                  <a:schemeClr val="accent3"/>
                </a:solidFill>
                <a:latin typeface="+mn-lt"/>
                <a:ea typeface="+mn-ea"/>
              </a:rPr>
              <a:t>Day Care Institution</a:t>
            </a:r>
            <a:endParaRPr lang="en-US" altLang="pt-BR" sz="2400" dirty="0" smtClean="0">
              <a:solidFill>
                <a:schemeClr val="accent3"/>
              </a:solidFill>
              <a:latin typeface="+mn-lt"/>
              <a:ea typeface="+mn-ea"/>
            </a:endParaRPr>
          </a:p>
        </p:txBody>
      </p:sp>
      <p:grpSp>
        <p:nvGrpSpPr>
          <p:cNvPr id="42" name="组合 41"/>
          <p:cNvGrpSpPr/>
          <p:nvPr>
            <p:custDataLst>
              <p:tags r:id="rId11"/>
            </p:custDataLst>
          </p:nvPr>
        </p:nvGrpSpPr>
        <p:grpSpPr>
          <a:xfrm>
            <a:off x="3334268" y="4503906"/>
            <a:ext cx="711200" cy="709612"/>
            <a:chOff x="3206474" y="4428332"/>
            <a:chExt cx="711200" cy="709612"/>
          </a:xfrm>
        </p:grpSpPr>
        <p:grpSp>
          <p:nvGrpSpPr>
            <p:cNvPr id="4" name="组合 26"/>
            <p:cNvGrpSpPr/>
            <p:nvPr/>
          </p:nvGrpSpPr>
          <p:grpSpPr bwMode="auto">
            <a:xfrm>
              <a:off x="3254099" y="4474369"/>
              <a:ext cx="615950" cy="617538"/>
              <a:chOff x="2636520" y="1280159"/>
              <a:chExt cx="617220" cy="617221"/>
            </a:xfrm>
          </p:grpSpPr>
          <p:sp>
            <p:nvSpPr>
              <p:cNvPr id="5" name="椭圆 4"/>
              <p:cNvSpPr/>
              <p:nvPr>
                <p:custDataLst>
                  <p:tags r:id="rId12"/>
                </p:custDataLst>
              </p:nvPr>
            </p:nvSpPr>
            <p:spPr>
              <a:xfrm>
                <a:off x="2636520" y="1280160"/>
                <a:ext cx="617220" cy="6172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00"/>
              </a:p>
            </p:txBody>
          </p:sp>
          <p:sp>
            <p:nvSpPr>
              <p:cNvPr id="6" name="任意多边形 5"/>
              <p:cNvSpPr/>
              <p:nvPr>
                <p:custDataLst>
                  <p:tags r:id="rId13"/>
                </p:custDataLst>
              </p:nvPr>
            </p:nvSpPr>
            <p:spPr>
              <a:xfrm>
                <a:off x="2945129" y="1280159"/>
                <a:ext cx="308610" cy="617220"/>
              </a:xfrm>
              <a:custGeom>
                <a:avLst/>
                <a:gdLst>
                  <a:gd name="connsiteX0" fmla="*/ 0 w 308610"/>
                  <a:gd name="connsiteY0" fmla="*/ 0 h 617220"/>
                  <a:gd name="connsiteX1" fmla="*/ 308610 w 308610"/>
                  <a:gd name="connsiteY1" fmla="*/ 308610 h 617220"/>
                  <a:gd name="connsiteX2" fmla="*/ 0 w 308610"/>
                  <a:gd name="connsiteY2" fmla="*/ 617220 h 617220"/>
                </a:gdLst>
                <a:ahLst/>
                <a:cxnLst>
                  <a:cxn ang="0">
                    <a:pos x="connsiteX0" y="connsiteY0"/>
                  </a:cxn>
                  <a:cxn ang="0">
                    <a:pos x="connsiteX1" y="connsiteY1"/>
                  </a:cxn>
                  <a:cxn ang="0">
                    <a:pos x="connsiteX2" y="connsiteY2"/>
                  </a:cxn>
                </a:cxnLst>
                <a:rect l="l" t="t" r="r" b="b"/>
                <a:pathLst>
                  <a:path w="308610" h="617220">
                    <a:moveTo>
                      <a:pt x="0" y="0"/>
                    </a:moveTo>
                    <a:cubicBezTo>
                      <a:pt x="170441" y="0"/>
                      <a:pt x="308610" y="138169"/>
                      <a:pt x="308610" y="308610"/>
                    </a:cubicBezTo>
                    <a:cubicBezTo>
                      <a:pt x="308610" y="479051"/>
                      <a:pt x="170441" y="617220"/>
                      <a:pt x="0" y="617220"/>
                    </a:cubicBezTo>
                    <a:close/>
                  </a:path>
                </a:pathLst>
              </a:cu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00"/>
              </a:p>
            </p:txBody>
          </p:sp>
        </p:grpSp>
        <p:sp>
          <p:nvSpPr>
            <p:cNvPr id="24" name="Freeform 5"/>
            <p:cNvSpPr>
              <a:spLocks noEditPoints="1"/>
            </p:cNvSpPr>
            <p:nvPr>
              <p:custDataLst>
                <p:tags r:id="rId14"/>
              </p:custDataLst>
            </p:nvPr>
          </p:nvSpPr>
          <p:spPr bwMode="auto">
            <a:xfrm>
              <a:off x="3366812" y="4615657"/>
              <a:ext cx="390525" cy="334963"/>
            </a:xfrm>
            <a:custGeom>
              <a:avLst/>
              <a:gdLst>
                <a:gd name="T0" fmla="*/ 2147483646 w 66"/>
                <a:gd name="T1" fmla="*/ 2147483646 h 56"/>
                <a:gd name="T2" fmla="*/ 2147483646 w 66"/>
                <a:gd name="T3" fmla="*/ 2147483646 h 56"/>
                <a:gd name="T4" fmla="*/ 2147483646 w 66"/>
                <a:gd name="T5" fmla="*/ 2147483646 h 56"/>
                <a:gd name="T6" fmla="*/ 2147483646 w 66"/>
                <a:gd name="T7" fmla="*/ 2147483646 h 56"/>
                <a:gd name="T8" fmla="*/ 2147483646 w 66"/>
                <a:gd name="T9" fmla="*/ 2147483646 h 56"/>
                <a:gd name="T10" fmla="*/ 2147483646 w 66"/>
                <a:gd name="T11" fmla="*/ 2147483646 h 56"/>
                <a:gd name="T12" fmla="*/ 2147483646 w 66"/>
                <a:gd name="T13" fmla="*/ 0 h 56"/>
                <a:gd name="T14" fmla="*/ 2147483646 w 66"/>
                <a:gd name="T15" fmla="*/ 2147483646 h 56"/>
                <a:gd name="T16" fmla="*/ 2147483646 w 66"/>
                <a:gd name="T17" fmla="*/ 2147483646 h 56"/>
                <a:gd name="T18" fmla="*/ 2147483646 w 66"/>
                <a:gd name="T19" fmla="*/ 2147483646 h 56"/>
                <a:gd name="T20" fmla="*/ 2147483646 w 66"/>
                <a:gd name="T21" fmla="*/ 0 h 56"/>
                <a:gd name="T22" fmla="*/ 2147483646 w 66"/>
                <a:gd name="T23" fmla="*/ 2147483646 h 56"/>
                <a:gd name="T24" fmla="*/ 2147483646 w 66"/>
                <a:gd name="T25" fmla="*/ 2147483646 h 56"/>
                <a:gd name="T26" fmla="*/ 2147483646 w 66"/>
                <a:gd name="T27" fmla="*/ 2147483646 h 56"/>
                <a:gd name="T28" fmla="*/ 2147483646 w 66"/>
                <a:gd name="T29" fmla="*/ 2147483646 h 56"/>
                <a:gd name="T30" fmla="*/ 2147483646 w 66"/>
                <a:gd name="T31" fmla="*/ 2147483646 h 56"/>
                <a:gd name="T32" fmla="*/ 2147483646 w 66"/>
                <a:gd name="T33" fmla="*/ 2147483646 h 56"/>
                <a:gd name="T34" fmla="*/ 2147483646 w 66"/>
                <a:gd name="T35" fmla="*/ 2147483646 h 56"/>
                <a:gd name="T36" fmla="*/ 2147483646 w 66"/>
                <a:gd name="T37" fmla="*/ 2147483646 h 56"/>
                <a:gd name="T38" fmla="*/ 2147483646 w 66"/>
                <a:gd name="T39" fmla="*/ 2147483646 h 56"/>
                <a:gd name="T40" fmla="*/ 2147483646 w 66"/>
                <a:gd name="T41" fmla="*/ 2147483646 h 56"/>
                <a:gd name="T42" fmla="*/ 2147483646 w 66"/>
                <a:gd name="T43" fmla="*/ 2147483646 h 56"/>
                <a:gd name="T44" fmla="*/ 2147483646 w 66"/>
                <a:gd name="T45" fmla="*/ 2147483646 h 56"/>
                <a:gd name="T46" fmla="*/ 2147483646 w 66"/>
                <a:gd name="T47" fmla="*/ 2147483646 h 56"/>
                <a:gd name="T48" fmla="*/ 2147483646 w 66"/>
                <a:gd name="T49" fmla="*/ 2147483646 h 56"/>
                <a:gd name="T50" fmla="*/ 2147483646 w 66"/>
                <a:gd name="T51" fmla="*/ 2147483646 h 56"/>
                <a:gd name="T52" fmla="*/ 2147483646 w 66"/>
                <a:gd name="T53" fmla="*/ 2147483646 h 56"/>
                <a:gd name="T54" fmla="*/ 2147483646 w 66"/>
                <a:gd name="T55" fmla="*/ 2147483646 h 56"/>
                <a:gd name="T56" fmla="*/ 2147483646 w 66"/>
                <a:gd name="T57" fmla="*/ 2147483646 h 56"/>
                <a:gd name="T58" fmla="*/ 2147483646 w 66"/>
                <a:gd name="T59" fmla="*/ 2147483646 h 56"/>
                <a:gd name="T60" fmla="*/ 2147483646 w 66"/>
                <a:gd name="T61" fmla="*/ 2147483646 h 56"/>
                <a:gd name="T62" fmla="*/ 2147483646 w 66"/>
                <a:gd name="T63" fmla="*/ 2147483646 h 56"/>
                <a:gd name="T64" fmla="*/ 2147483646 w 66"/>
                <a:gd name="T65" fmla="*/ 2147483646 h 56"/>
                <a:gd name="T66" fmla="*/ 2147483646 w 66"/>
                <a:gd name="T67" fmla="*/ 2147483646 h 56"/>
                <a:gd name="T68" fmla="*/ 2147483646 w 66"/>
                <a:gd name="T69" fmla="*/ 2147483646 h 56"/>
                <a:gd name="T70" fmla="*/ 2147483646 w 66"/>
                <a:gd name="T71" fmla="*/ 2147483646 h 56"/>
                <a:gd name="T72" fmla="*/ 2147483646 w 66"/>
                <a:gd name="T73" fmla="*/ 2147483646 h 56"/>
                <a:gd name="T74" fmla="*/ 2147483646 w 66"/>
                <a:gd name="T75" fmla="*/ 2147483646 h 56"/>
                <a:gd name="T76" fmla="*/ 2147483646 w 66"/>
                <a:gd name="T77" fmla="*/ 2147483646 h 56"/>
                <a:gd name="T78" fmla="*/ 2147483646 w 66"/>
                <a:gd name="T79" fmla="*/ 2147483646 h 56"/>
                <a:gd name="T80" fmla="*/ 2147483646 w 66"/>
                <a:gd name="T81" fmla="*/ 2147483646 h 56"/>
                <a:gd name="T82" fmla="*/ 2147483646 w 66"/>
                <a:gd name="T83" fmla="*/ 2147483646 h 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6" h="56">
                  <a:moveTo>
                    <a:pt x="31" y="56"/>
                  </a:moveTo>
                  <a:cubicBezTo>
                    <a:pt x="29" y="54"/>
                    <a:pt x="25" y="51"/>
                    <a:pt x="22" y="49"/>
                  </a:cubicBezTo>
                  <a:cubicBezTo>
                    <a:pt x="19" y="47"/>
                    <a:pt x="15" y="44"/>
                    <a:pt x="12" y="42"/>
                  </a:cubicBezTo>
                  <a:cubicBezTo>
                    <a:pt x="7" y="37"/>
                    <a:pt x="3" y="30"/>
                    <a:pt x="1" y="23"/>
                  </a:cubicBezTo>
                  <a:cubicBezTo>
                    <a:pt x="0" y="17"/>
                    <a:pt x="1" y="10"/>
                    <a:pt x="5" y="6"/>
                  </a:cubicBezTo>
                  <a:cubicBezTo>
                    <a:pt x="6" y="5"/>
                    <a:pt x="6" y="4"/>
                    <a:pt x="7" y="4"/>
                  </a:cubicBezTo>
                  <a:cubicBezTo>
                    <a:pt x="10" y="1"/>
                    <a:pt x="14" y="0"/>
                    <a:pt x="19" y="0"/>
                  </a:cubicBezTo>
                  <a:cubicBezTo>
                    <a:pt x="23" y="0"/>
                    <a:pt x="28" y="2"/>
                    <a:pt x="32" y="5"/>
                  </a:cubicBezTo>
                  <a:cubicBezTo>
                    <a:pt x="33" y="6"/>
                    <a:pt x="33" y="6"/>
                    <a:pt x="33" y="6"/>
                  </a:cubicBezTo>
                  <a:cubicBezTo>
                    <a:pt x="33" y="6"/>
                    <a:pt x="34" y="6"/>
                    <a:pt x="34" y="5"/>
                  </a:cubicBezTo>
                  <a:cubicBezTo>
                    <a:pt x="38" y="2"/>
                    <a:pt x="43" y="0"/>
                    <a:pt x="47" y="0"/>
                  </a:cubicBezTo>
                  <a:cubicBezTo>
                    <a:pt x="52" y="0"/>
                    <a:pt x="56" y="1"/>
                    <a:pt x="59" y="4"/>
                  </a:cubicBezTo>
                  <a:cubicBezTo>
                    <a:pt x="60" y="4"/>
                    <a:pt x="60" y="5"/>
                    <a:pt x="61" y="6"/>
                  </a:cubicBezTo>
                  <a:cubicBezTo>
                    <a:pt x="65" y="10"/>
                    <a:pt x="66" y="17"/>
                    <a:pt x="65" y="23"/>
                  </a:cubicBezTo>
                  <a:cubicBezTo>
                    <a:pt x="63" y="30"/>
                    <a:pt x="59" y="37"/>
                    <a:pt x="54" y="42"/>
                  </a:cubicBezTo>
                  <a:cubicBezTo>
                    <a:pt x="51" y="44"/>
                    <a:pt x="48" y="47"/>
                    <a:pt x="45" y="49"/>
                  </a:cubicBezTo>
                  <a:cubicBezTo>
                    <a:pt x="41" y="51"/>
                    <a:pt x="38" y="54"/>
                    <a:pt x="35" y="56"/>
                  </a:cubicBezTo>
                  <a:cubicBezTo>
                    <a:pt x="31" y="56"/>
                    <a:pt x="31" y="56"/>
                    <a:pt x="31" y="56"/>
                  </a:cubicBezTo>
                  <a:close/>
                  <a:moveTo>
                    <a:pt x="10" y="29"/>
                  </a:moveTo>
                  <a:cubicBezTo>
                    <a:pt x="11" y="33"/>
                    <a:pt x="14" y="35"/>
                    <a:pt x="16" y="37"/>
                  </a:cubicBezTo>
                  <a:cubicBezTo>
                    <a:pt x="19" y="40"/>
                    <a:pt x="22" y="42"/>
                    <a:pt x="25" y="44"/>
                  </a:cubicBezTo>
                  <a:cubicBezTo>
                    <a:pt x="28" y="46"/>
                    <a:pt x="31" y="48"/>
                    <a:pt x="33" y="50"/>
                  </a:cubicBezTo>
                  <a:cubicBezTo>
                    <a:pt x="36" y="48"/>
                    <a:pt x="38" y="46"/>
                    <a:pt x="41" y="44"/>
                  </a:cubicBezTo>
                  <a:cubicBezTo>
                    <a:pt x="44" y="42"/>
                    <a:pt x="47" y="40"/>
                    <a:pt x="50" y="37"/>
                  </a:cubicBezTo>
                  <a:cubicBezTo>
                    <a:pt x="53" y="35"/>
                    <a:pt x="55" y="32"/>
                    <a:pt x="57" y="28"/>
                  </a:cubicBezTo>
                  <a:cubicBezTo>
                    <a:pt x="56" y="27"/>
                    <a:pt x="56" y="25"/>
                    <a:pt x="53" y="25"/>
                  </a:cubicBezTo>
                  <a:cubicBezTo>
                    <a:pt x="49" y="25"/>
                    <a:pt x="51" y="37"/>
                    <a:pt x="47" y="37"/>
                  </a:cubicBezTo>
                  <a:cubicBezTo>
                    <a:pt x="43" y="36"/>
                    <a:pt x="44" y="26"/>
                    <a:pt x="42" y="24"/>
                  </a:cubicBezTo>
                  <a:cubicBezTo>
                    <a:pt x="40" y="21"/>
                    <a:pt x="39" y="30"/>
                    <a:pt x="35" y="30"/>
                  </a:cubicBezTo>
                  <a:cubicBezTo>
                    <a:pt x="30" y="30"/>
                    <a:pt x="32" y="24"/>
                    <a:pt x="28" y="22"/>
                  </a:cubicBezTo>
                  <a:cubicBezTo>
                    <a:pt x="25" y="21"/>
                    <a:pt x="25" y="31"/>
                    <a:pt x="22" y="32"/>
                  </a:cubicBezTo>
                  <a:cubicBezTo>
                    <a:pt x="18" y="33"/>
                    <a:pt x="17" y="28"/>
                    <a:pt x="15" y="26"/>
                  </a:cubicBezTo>
                  <a:cubicBezTo>
                    <a:pt x="14" y="25"/>
                    <a:pt x="12" y="29"/>
                    <a:pt x="10" y="29"/>
                  </a:cubicBezTo>
                  <a:close/>
                  <a:moveTo>
                    <a:pt x="16" y="6"/>
                  </a:moveTo>
                  <a:cubicBezTo>
                    <a:pt x="15" y="6"/>
                    <a:pt x="14" y="6"/>
                    <a:pt x="14" y="6"/>
                  </a:cubicBezTo>
                  <a:cubicBezTo>
                    <a:pt x="8" y="10"/>
                    <a:pt x="7" y="18"/>
                    <a:pt x="9" y="24"/>
                  </a:cubicBezTo>
                  <a:cubicBezTo>
                    <a:pt x="10" y="17"/>
                    <a:pt x="12" y="10"/>
                    <a:pt x="16" y="6"/>
                  </a:cubicBezTo>
                  <a:close/>
                  <a:moveTo>
                    <a:pt x="35" y="31"/>
                  </a:moveTo>
                  <a:cubicBezTo>
                    <a:pt x="33" y="31"/>
                    <a:pt x="32" y="33"/>
                    <a:pt x="32" y="35"/>
                  </a:cubicBezTo>
                  <a:cubicBezTo>
                    <a:pt x="32" y="36"/>
                    <a:pt x="33" y="38"/>
                    <a:pt x="35" y="38"/>
                  </a:cubicBezTo>
                  <a:cubicBezTo>
                    <a:pt x="36" y="38"/>
                    <a:pt x="37" y="36"/>
                    <a:pt x="37" y="35"/>
                  </a:cubicBezTo>
                  <a:cubicBezTo>
                    <a:pt x="37" y="33"/>
                    <a:pt x="36" y="31"/>
                    <a:pt x="35" y="31"/>
                  </a:cubicBezTo>
                  <a:close/>
                </a:path>
              </a:pathLst>
            </a:custGeom>
            <a:solidFill>
              <a:srgbClr val="FFFFFF"/>
            </a:solidFill>
            <a:ln>
              <a:noFill/>
            </a:ln>
          </p:spPr>
          <p:txBody>
            <a:bodyPr>
              <a:normAutofit fontScale="92500" lnSpcReduction="10000"/>
            </a:bodyPr>
            <a:lstStyle/>
            <a:p>
              <a:endParaRPr lang="zh-CN" altLang="en-US"/>
            </a:p>
          </p:txBody>
        </p:sp>
        <p:sp>
          <p:nvSpPr>
            <p:cNvPr id="41" name="椭圆 40"/>
            <p:cNvSpPr/>
            <p:nvPr>
              <p:custDataLst>
                <p:tags r:id="rId15"/>
              </p:custDataLst>
            </p:nvPr>
          </p:nvSpPr>
          <p:spPr bwMode="auto">
            <a:xfrm>
              <a:off x="3206474" y="4428332"/>
              <a:ext cx="711200" cy="709612"/>
            </a:xfrm>
            <a:prstGeom prst="ellipse">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00"/>
            </a:p>
          </p:txBody>
        </p:sp>
      </p:grpSp>
      <p:sp>
        <p:nvSpPr>
          <p:cNvPr id="8" name="文本框 7"/>
          <p:cNvSpPr txBox="1"/>
          <p:nvPr>
            <p:custDataLst>
              <p:tags r:id="rId16"/>
            </p:custDataLst>
          </p:nvPr>
        </p:nvSpPr>
        <p:spPr>
          <a:xfrm>
            <a:off x="838200" y="301625"/>
            <a:ext cx="10515600" cy="854075"/>
          </a:xfrm>
          <a:prstGeom prst="rect">
            <a:avLst/>
          </a:prstGeom>
        </p:spPr>
        <p:txBody>
          <a:bodyPr vert="horz" lIns="91440" tIns="45720" rIns="91440" bIns="45720" rtlCol="0" anchor="ctr">
            <a:normAutofit/>
          </a:bodyPr>
          <a:lstStyle>
            <a:lvl1pPr>
              <a:lnSpc>
                <a:spcPct val="90000"/>
              </a:lnSpc>
              <a:spcBef>
                <a:spcPct val="0"/>
              </a:spcBef>
              <a:buNone/>
              <a:defRPr sz="4000">
                <a:solidFill>
                  <a:schemeClr val="accent2">
                    <a:lumMod val="75000"/>
                  </a:schemeClr>
                </a:solidFill>
                <a:latin typeface="+mj-lt"/>
                <a:ea typeface="+mj-ea"/>
                <a:cs typeface="+mj-cs"/>
              </a:defRPr>
            </a:lvl1pPr>
          </a:lstStyle>
          <a:p>
            <a:r>
              <a:rPr lang="en-US" altLang="zh-CN" dirty="0"/>
              <a:t>Data Interaction</a:t>
            </a:r>
            <a:endParaRPr lang="en-US" altLang="zh-CN" dirty="0"/>
          </a:p>
        </p:txBody>
      </p:sp>
      <p:grpSp>
        <p:nvGrpSpPr>
          <p:cNvPr id="43" name="组合 42"/>
          <p:cNvGrpSpPr/>
          <p:nvPr>
            <p:custDataLst>
              <p:tags r:id="rId17"/>
            </p:custDataLst>
          </p:nvPr>
        </p:nvGrpSpPr>
        <p:grpSpPr>
          <a:xfrm>
            <a:off x="8056160" y="4504794"/>
            <a:ext cx="711200" cy="709612"/>
            <a:chOff x="3705225" y="2994819"/>
            <a:chExt cx="711200" cy="709612"/>
          </a:xfrm>
        </p:grpSpPr>
        <p:grpSp>
          <p:nvGrpSpPr>
            <p:cNvPr id="7" name="组合 18"/>
            <p:cNvGrpSpPr/>
            <p:nvPr/>
          </p:nvGrpSpPr>
          <p:grpSpPr bwMode="auto">
            <a:xfrm>
              <a:off x="3752057" y="3040856"/>
              <a:ext cx="617537" cy="617538"/>
              <a:chOff x="3848100" y="1112520"/>
              <a:chExt cx="617220" cy="617220"/>
            </a:xfrm>
          </p:grpSpPr>
          <p:sp>
            <p:nvSpPr>
              <p:cNvPr id="2" name="椭圆 1"/>
              <p:cNvSpPr/>
              <p:nvPr>
                <p:custDataLst>
                  <p:tags r:id="rId18"/>
                </p:custDataLst>
              </p:nvPr>
            </p:nvSpPr>
            <p:spPr>
              <a:xfrm>
                <a:off x="3848100" y="1112520"/>
                <a:ext cx="617220" cy="6172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hangingPunct="1">
                  <a:spcBef>
                    <a:spcPts val="0"/>
                  </a:spcBef>
                  <a:spcAft>
                    <a:spcPts val="0"/>
                  </a:spcAft>
                  <a:defRPr/>
                </a:pPr>
                <a:endParaRPr lang="zh-CN" altLang="en-US" sz="1400"/>
              </a:p>
            </p:txBody>
          </p:sp>
          <p:sp>
            <p:nvSpPr>
              <p:cNvPr id="9" name="任意多边形 8"/>
              <p:cNvSpPr/>
              <p:nvPr>
                <p:custDataLst>
                  <p:tags r:id="rId19"/>
                </p:custDataLst>
              </p:nvPr>
            </p:nvSpPr>
            <p:spPr>
              <a:xfrm>
                <a:off x="4157503" y="1112520"/>
                <a:ext cx="307817" cy="617220"/>
              </a:xfrm>
              <a:custGeom>
                <a:avLst/>
                <a:gdLst>
                  <a:gd name="connsiteX0" fmla="*/ 0 w 308610"/>
                  <a:gd name="connsiteY0" fmla="*/ 0 h 617220"/>
                  <a:gd name="connsiteX1" fmla="*/ 308610 w 308610"/>
                  <a:gd name="connsiteY1" fmla="*/ 308610 h 617220"/>
                  <a:gd name="connsiteX2" fmla="*/ 0 w 308610"/>
                  <a:gd name="connsiteY2" fmla="*/ 617220 h 617220"/>
                </a:gdLst>
                <a:ahLst/>
                <a:cxnLst>
                  <a:cxn ang="0">
                    <a:pos x="connsiteX0" y="connsiteY0"/>
                  </a:cxn>
                  <a:cxn ang="0">
                    <a:pos x="connsiteX1" y="connsiteY1"/>
                  </a:cxn>
                  <a:cxn ang="0">
                    <a:pos x="connsiteX2" y="connsiteY2"/>
                  </a:cxn>
                </a:cxnLst>
                <a:rect l="l" t="t" r="r" b="b"/>
                <a:pathLst>
                  <a:path w="308610" h="617220">
                    <a:moveTo>
                      <a:pt x="0" y="0"/>
                    </a:moveTo>
                    <a:cubicBezTo>
                      <a:pt x="170441" y="0"/>
                      <a:pt x="308610" y="138169"/>
                      <a:pt x="308610" y="308610"/>
                    </a:cubicBezTo>
                    <a:cubicBezTo>
                      <a:pt x="308610" y="479051"/>
                      <a:pt x="170441" y="617220"/>
                      <a:pt x="0" y="617220"/>
                    </a:cubicBezTo>
                    <a:close/>
                  </a:path>
                </a:pathLst>
              </a:cu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hangingPunct="1">
                  <a:spcBef>
                    <a:spcPts val="0"/>
                  </a:spcBef>
                  <a:spcAft>
                    <a:spcPts val="0"/>
                  </a:spcAft>
                  <a:defRPr/>
                </a:pPr>
                <a:endParaRPr lang="zh-CN" altLang="en-US" sz="1400"/>
              </a:p>
            </p:txBody>
          </p:sp>
        </p:grpSp>
        <p:sp>
          <p:nvSpPr>
            <p:cNvPr id="22" name="Freeform 13"/>
            <p:cNvSpPr>
              <a:spLocks noEditPoints="1"/>
            </p:cNvSpPr>
            <p:nvPr>
              <p:custDataLst>
                <p:tags r:id="rId20"/>
              </p:custDataLst>
            </p:nvPr>
          </p:nvSpPr>
          <p:spPr bwMode="auto">
            <a:xfrm>
              <a:off x="3886994" y="3151188"/>
              <a:ext cx="347662" cy="396875"/>
            </a:xfrm>
            <a:custGeom>
              <a:avLst/>
              <a:gdLst>
                <a:gd name="T0" fmla="*/ 2147483646 w 57"/>
                <a:gd name="T1" fmla="*/ 2147483646 h 65"/>
                <a:gd name="T2" fmla="*/ 2147483646 w 57"/>
                <a:gd name="T3" fmla="*/ 2147483646 h 65"/>
                <a:gd name="T4" fmla="*/ 2147483646 w 57"/>
                <a:gd name="T5" fmla="*/ 2147483646 h 65"/>
                <a:gd name="T6" fmla="*/ 2147483646 w 57"/>
                <a:gd name="T7" fmla="*/ 2147483646 h 65"/>
                <a:gd name="T8" fmla="*/ 2147483646 w 57"/>
                <a:gd name="T9" fmla="*/ 2147483646 h 65"/>
                <a:gd name="T10" fmla="*/ 2147483646 w 57"/>
                <a:gd name="T11" fmla="*/ 2147483646 h 65"/>
                <a:gd name="T12" fmla="*/ 2147483646 w 57"/>
                <a:gd name="T13" fmla="*/ 2147483646 h 65"/>
                <a:gd name="T14" fmla="*/ 0 w 57"/>
                <a:gd name="T15" fmla="*/ 2147483646 h 65"/>
                <a:gd name="T16" fmla="*/ 2147483646 w 57"/>
                <a:gd name="T17" fmla="*/ 0 h 65"/>
                <a:gd name="T18" fmla="*/ 2147483646 w 57"/>
                <a:gd name="T19" fmla="*/ 2147483646 h 65"/>
                <a:gd name="T20" fmla="*/ 2147483646 w 57"/>
                <a:gd name="T21" fmla="*/ 2147483646 h 65"/>
                <a:gd name="T22" fmla="*/ 2147483646 w 57"/>
                <a:gd name="T23" fmla="*/ 2147483646 h 65"/>
                <a:gd name="T24" fmla="*/ 2147483646 w 57"/>
                <a:gd name="T25" fmla="*/ 2147483646 h 65"/>
                <a:gd name="T26" fmla="*/ 2147483646 w 57"/>
                <a:gd name="T27" fmla="*/ 2147483646 h 65"/>
                <a:gd name="T28" fmla="*/ 2147483646 w 57"/>
                <a:gd name="T29" fmla="*/ 2147483646 h 65"/>
                <a:gd name="T30" fmla="*/ 2147483646 w 57"/>
                <a:gd name="T31" fmla="*/ 2147483646 h 65"/>
                <a:gd name="T32" fmla="*/ 2147483646 w 57"/>
                <a:gd name="T33" fmla="*/ 2147483646 h 65"/>
                <a:gd name="T34" fmla="*/ 2147483646 w 57"/>
                <a:gd name="T35" fmla="*/ 2147483646 h 65"/>
                <a:gd name="T36" fmla="*/ 2147483646 w 57"/>
                <a:gd name="T37" fmla="*/ 2147483646 h 65"/>
                <a:gd name="T38" fmla="*/ 2147483646 w 57"/>
                <a:gd name="T39" fmla="*/ 2147483646 h 65"/>
                <a:gd name="T40" fmla="*/ 2147483646 w 57"/>
                <a:gd name="T41" fmla="*/ 2147483646 h 65"/>
                <a:gd name="T42" fmla="*/ 2147483646 w 57"/>
                <a:gd name="T43" fmla="*/ 2147483646 h 65"/>
                <a:gd name="T44" fmla="*/ 2147483646 w 57"/>
                <a:gd name="T45" fmla="*/ 2147483646 h 65"/>
                <a:gd name="T46" fmla="*/ 2147483646 w 57"/>
                <a:gd name="T47" fmla="*/ 2147483646 h 65"/>
                <a:gd name="T48" fmla="*/ 2147483646 w 57"/>
                <a:gd name="T49" fmla="*/ 2147483646 h 65"/>
                <a:gd name="T50" fmla="*/ 2147483646 w 57"/>
                <a:gd name="T51" fmla="*/ 2147483646 h 65"/>
                <a:gd name="T52" fmla="*/ 2147483646 w 57"/>
                <a:gd name="T53" fmla="*/ 2147483646 h 65"/>
                <a:gd name="T54" fmla="*/ 2147483646 w 57"/>
                <a:gd name="T55" fmla="*/ 2147483646 h 65"/>
                <a:gd name="T56" fmla="*/ 2147483646 w 57"/>
                <a:gd name="T57" fmla="*/ 2147483646 h 65"/>
                <a:gd name="T58" fmla="*/ 2147483646 w 57"/>
                <a:gd name="T59" fmla="*/ 2147483646 h 65"/>
                <a:gd name="T60" fmla="*/ 2147483646 w 57"/>
                <a:gd name="T61" fmla="*/ 2147483646 h 65"/>
                <a:gd name="T62" fmla="*/ 2147483646 w 57"/>
                <a:gd name="T63" fmla="*/ 2147483646 h 65"/>
                <a:gd name="T64" fmla="*/ 2147483646 w 57"/>
                <a:gd name="T65" fmla="*/ 2147483646 h 65"/>
                <a:gd name="T66" fmla="*/ 2147483646 w 57"/>
                <a:gd name="T67" fmla="*/ 2147483646 h 65"/>
                <a:gd name="T68" fmla="*/ 2147483646 w 57"/>
                <a:gd name="T69" fmla="*/ 2147483646 h 65"/>
                <a:gd name="T70" fmla="*/ 2147483646 w 57"/>
                <a:gd name="T71" fmla="*/ 2147483646 h 65"/>
                <a:gd name="T72" fmla="*/ 2147483646 w 57"/>
                <a:gd name="T73" fmla="*/ 2147483646 h 65"/>
                <a:gd name="T74" fmla="*/ 2147483646 w 57"/>
                <a:gd name="T75" fmla="*/ 2147483646 h 65"/>
                <a:gd name="T76" fmla="*/ 2147483646 w 57"/>
                <a:gd name="T77" fmla="*/ 2147483646 h 65"/>
                <a:gd name="T78" fmla="*/ 2147483646 w 57"/>
                <a:gd name="T79" fmla="*/ 2147483646 h 65"/>
                <a:gd name="T80" fmla="*/ 2147483646 w 57"/>
                <a:gd name="T81" fmla="*/ 2147483646 h 65"/>
                <a:gd name="T82" fmla="*/ 2147483646 w 57"/>
                <a:gd name="T83" fmla="*/ 2147483646 h 65"/>
                <a:gd name="T84" fmla="*/ 2147483646 w 57"/>
                <a:gd name="T85" fmla="*/ 2147483646 h 65"/>
                <a:gd name="T86" fmla="*/ 2147483646 w 57"/>
                <a:gd name="T87" fmla="*/ 2147483646 h 65"/>
                <a:gd name="T88" fmla="*/ 2147483646 w 57"/>
                <a:gd name="T89" fmla="*/ 2147483646 h 65"/>
                <a:gd name="T90" fmla="*/ 2147483646 w 57"/>
                <a:gd name="T91" fmla="*/ 2147483646 h 65"/>
                <a:gd name="T92" fmla="*/ 2147483646 w 57"/>
                <a:gd name="T93" fmla="*/ 2147483646 h 65"/>
                <a:gd name="T94" fmla="*/ 2147483646 w 57"/>
                <a:gd name="T95" fmla="*/ 2147483646 h 65"/>
                <a:gd name="T96" fmla="*/ 2147483646 w 57"/>
                <a:gd name="T97" fmla="*/ 2147483646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7" h="65">
                  <a:moveTo>
                    <a:pt x="8" y="0"/>
                  </a:moveTo>
                  <a:cubicBezTo>
                    <a:pt x="38" y="0"/>
                    <a:pt x="38" y="0"/>
                    <a:pt x="38" y="0"/>
                  </a:cubicBezTo>
                  <a:cubicBezTo>
                    <a:pt x="38" y="4"/>
                    <a:pt x="38" y="4"/>
                    <a:pt x="38" y="4"/>
                  </a:cubicBezTo>
                  <a:cubicBezTo>
                    <a:pt x="40" y="4"/>
                    <a:pt x="42" y="5"/>
                    <a:pt x="43" y="6"/>
                  </a:cubicBezTo>
                  <a:cubicBezTo>
                    <a:pt x="45" y="8"/>
                    <a:pt x="46" y="10"/>
                    <a:pt x="46" y="12"/>
                  </a:cubicBezTo>
                  <a:cubicBezTo>
                    <a:pt x="46" y="37"/>
                    <a:pt x="46" y="37"/>
                    <a:pt x="46" y="37"/>
                  </a:cubicBezTo>
                  <a:cubicBezTo>
                    <a:pt x="42" y="37"/>
                    <a:pt x="42" y="37"/>
                    <a:pt x="42" y="37"/>
                  </a:cubicBezTo>
                  <a:cubicBezTo>
                    <a:pt x="42" y="12"/>
                    <a:pt x="42" y="12"/>
                    <a:pt x="42" y="12"/>
                  </a:cubicBezTo>
                  <a:cubicBezTo>
                    <a:pt x="42" y="11"/>
                    <a:pt x="42" y="10"/>
                    <a:pt x="41" y="9"/>
                  </a:cubicBezTo>
                  <a:cubicBezTo>
                    <a:pt x="40" y="8"/>
                    <a:pt x="39" y="8"/>
                    <a:pt x="38" y="8"/>
                  </a:cubicBezTo>
                  <a:cubicBezTo>
                    <a:pt x="38" y="12"/>
                    <a:pt x="38" y="12"/>
                    <a:pt x="38" y="12"/>
                  </a:cubicBezTo>
                  <a:cubicBezTo>
                    <a:pt x="8" y="12"/>
                    <a:pt x="8" y="12"/>
                    <a:pt x="8" y="12"/>
                  </a:cubicBezTo>
                  <a:cubicBezTo>
                    <a:pt x="8" y="8"/>
                    <a:pt x="8" y="8"/>
                    <a:pt x="8" y="8"/>
                  </a:cubicBezTo>
                  <a:cubicBezTo>
                    <a:pt x="6" y="8"/>
                    <a:pt x="5" y="8"/>
                    <a:pt x="5" y="9"/>
                  </a:cubicBezTo>
                  <a:cubicBezTo>
                    <a:pt x="4" y="10"/>
                    <a:pt x="3" y="11"/>
                    <a:pt x="3" y="12"/>
                  </a:cubicBezTo>
                  <a:cubicBezTo>
                    <a:pt x="3" y="52"/>
                    <a:pt x="3" y="52"/>
                    <a:pt x="3" y="52"/>
                  </a:cubicBezTo>
                  <a:cubicBezTo>
                    <a:pt x="3" y="53"/>
                    <a:pt x="4" y="54"/>
                    <a:pt x="5" y="55"/>
                  </a:cubicBezTo>
                  <a:cubicBezTo>
                    <a:pt x="6" y="56"/>
                    <a:pt x="7" y="56"/>
                    <a:pt x="8" y="56"/>
                  </a:cubicBezTo>
                  <a:cubicBezTo>
                    <a:pt x="28" y="56"/>
                    <a:pt x="28" y="56"/>
                    <a:pt x="28" y="56"/>
                  </a:cubicBezTo>
                  <a:cubicBezTo>
                    <a:pt x="28" y="60"/>
                    <a:pt x="28" y="60"/>
                    <a:pt x="28" y="60"/>
                  </a:cubicBezTo>
                  <a:cubicBezTo>
                    <a:pt x="8" y="60"/>
                    <a:pt x="8" y="60"/>
                    <a:pt x="8" y="60"/>
                  </a:cubicBezTo>
                  <a:cubicBezTo>
                    <a:pt x="6" y="60"/>
                    <a:pt x="4" y="59"/>
                    <a:pt x="2" y="58"/>
                  </a:cubicBezTo>
                  <a:cubicBezTo>
                    <a:pt x="1" y="56"/>
                    <a:pt x="0" y="54"/>
                    <a:pt x="0" y="52"/>
                  </a:cubicBezTo>
                  <a:cubicBezTo>
                    <a:pt x="0" y="12"/>
                    <a:pt x="0" y="12"/>
                    <a:pt x="0" y="12"/>
                  </a:cubicBezTo>
                  <a:cubicBezTo>
                    <a:pt x="0" y="10"/>
                    <a:pt x="1" y="8"/>
                    <a:pt x="2" y="6"/>
                  </a:cubicBezTo>
                  <a:cubicBezTo>
                    <a:pt x="4" y="5"/>
                    <a:pt x="5" y="4"/>
                    <a:pt x="8" y="4"/>
                  </a:cubicBezTo>
                  <a:cubicBezTo>
                    <a:pt x="8" y="0"/>
                    <a:pt x="8" y="0"/>
                    <a:pt x="8" y="0"/>
                  </a:cubicBezTo>
                  <a:close/>
                  <a:moveTo>
                    <a:pt x="54" y="41"/>
                  </a:moveTo>
                  <a:cubicBezTo>
                    <a:pt x="35" y="41"/>
                    <a:pt x="35" y="41"/>
                    <a:pt x="35" y="41"/>
                  </a:cubicBezTo>
                  <a:cubicBezTo>
                    <a:pt x="34" y="41"/>
                    <a:pt x="34" y="41"/>
                    <a:pt x="33" y="42"/>
                  </a:cubicBezTo>
                  <a:cubicBezTo>
                    <a:pt x="32" y="42"/>
                    <a:pt x="32" y="43"/>
                    <a:pt x="32" y="44"/>
                  </a:cubicBezTo>
                  <a:cubicBezTo>
                    <a:pt x="32" y="62"/>
                    <a:pt x="32" y="62"/>
                    <a:pt x="32" y="62"/>
                  </a:cubicBezTo>
                  <a:cubicBezTo>
                    <a:pt x="32" y="63"/>
                    <a:pt x="32" y="64"/>
                    <a:pt x="33" y="64"/>
                  </a:cubicBezTo>
                  <a:cubicBezTo>
                    <a:pt x="33" y="64"/>
                    <a:pt x="33" y="64"/>
                    <a:pt x="33" y="64"/>
                  </a:cubicBezTo>
                  <a:cubicBezTo>
                    <a:pt x="34" y="65"/>
                    <a:pt x="34" y="65"/>
                    <a:pt x="35" y="65"/>
                  </a:cubicBezTo>
                  <a:cubicBezTo>
                    <a:pt x="54" y="65"/>
                    <a:pt x="54" y="65"/>
                    <a:pt x="54" y="65"/>
                  </a:cubicBezTo>
                  <a:cubicBezTo>
                    <a:pt x="55" y="65"/>
                    <a:pt x="56" y="65"/>
                    <a:pt x="56" y="64"/>
                  </a:cubicBezTo>
                  <a:cubicBezTo>
                    <a:pt x="57" y="64"/>
                    <a:pt x="57" y="63"/>
                    <a:pt x="57" y="62"/>
                  </a:cubicBezTo>
                  <a:cubicBezTo>
                    <a:pt x="57" y="44"/>
                    <a:pt x="57" y="44"/>
                    <a:pt x="57" y="44"/>
                  </a:cubicBezTo>
                  <a:cubicBezTo>
                    <a:pt x="57" y="43"/>
                    <a:pt x="57" y="42"/>
                    <a:pt x="56" y="42"/>
                  </a:cubicBezTo>
                  <a:cubicBezTo>
                    <a:pt x="56" y="42"/>
                    <a:pt x="56" y="42"/>
                    <a:pt x="56" y="42"/>
                  </a:cubicBezTo>
                  <a:cubicBezTo>
                    <a:pt x="56" y="41"/>
                    <a:pt x="55" y="41"/>
                    <a:pt x="54" y="41"/>
                  </a:cubicBezTo>
                  <a:close/>
                  <a:moveTo>
                    <a:pt x="28" y="48"/>
                  </a:moveTo>
                  <a:cubicBezTo>
                    <a:pt x="28" y="46"/>
                    <a:pt x="28" y="46"/>
                    <a:pt x="28" y="46"/>
                  </a:cubicBezTo>
                  <a:cubicBezTo>
                    <a:pt x="16" y="46"/>
                    <a:pt x="16" y="46"/>
                    <a:pt x="16" y="46"/>
                  </a:cubicBezTo>
                  <a:cubicBezTo>
                    <a:pt x="16" y="48"/>
                    <a:pt x="16" y="48"/>
                    <a:pt x="16" y="48"/>
                  </a:cubicBezTo>
                  <a:cubicBezTo>
                    <a:pt x="28" y="48"/>
                    <a:pt x="28" y="48"/>
                    <a:pt x="28" y="48"/>
                  </a:cubicBezTo>
                  <a:close/>
                  <a:moveTo>
                    <a:pt x="30" y="39"/>
                  </a:moveTo>
                  <a:cubicBezTo>
                    <a:pt x="30" y="39"/>
                    <a:pt x="30" y="39"/>
                    <a:pt x="30" y="39"/>
                  </a:cubicBezTo>
                  <a:cubicBezTo>
                    <a:pt x="30" y="39"/>
                    <a:pt x="30" y="39"/>
                    <a:pt x="30" y="39"/>
                  </a:cubicBezTo>
                  <a:cubicBezTo>
                    <a:pt x="31" y="38"/>
                    <a:pt x="32" y="37"/>
                    <a:pt x="33" y="37"/>
                  </a:cubicBezTo>
                  <a:cubicBezTo>
                    <a:pt x="16" y="37"/>
                    <a:pt x="16" y="37"/>
                    <a:pt x="16" y="37"/>
                  </a:cubicBezTo>
                  <a:cubicBezTo>
                    <a:pt x="16" y="39"/>
                    <a:pt x="16" y="39"/>
                    <a:pt x="16" y="39"/>
                  </a:cubicBezTo>
                  <a:cubicBezTo>
                    <a:pt x="30" y="39"/>
                    <a:pt x="30" y="39"/>
                    <a:pt x="30" y="39"/>
                  </a:cubicBezTo>
                  <a:close/>
                  <a:moveTo>
                    <a:pt x="8" y="44"/>
                  </a:moveTo>
                  <a:cubicBezTo>
                    <a:pt x="7" y="44"/>
                    <a:pt x="7" y="44"/>
                    <a:pt x="7" y="44"/>
                  </a:cubicBezTo>
                  <a:cubicBezTo>
                    <a:pt x="7" y="45"/>
                    <a:pt x="7" y="45"/>
                    <a:pt x="7" y="45"/>
                  </a:cubicBezTo>
                  <a:cubicBezTo>
                    <a:pt x="7" y="50"/>
                    <a:pt x="7" y="50"/>
                    <a:pt x="7" y="50"/>
                  </a:cubicBezTo>
                  <a:cubicBezTo>
                    <a:pt x="7" y="51"/>
                    <a:pt x="7" y="51"/>
                    <a:pt x="7" y="51"/>
                  </a:cubicBezTo>
                  <a:cubicBezTo>
                    <a:pt x="8" y="51"/>
                    <a:pt x="8" y="51"/>
                    <a:pt x="8" y="51"/>
                  </a:cubicBezTo>
                  <a:cubicBezTo>
                    <a:pt x="13" y="51"/>
                    <a:pt x="13" y="51"/>
                    <a:pt x="13" y="51"/>
                  </a:cubicBezTo>
                  <a:cubicBezTo>
                    <a:pt x="14" y="51"/>
                    <a:pt x="14" y="51"/>
                    <a:pt x="14" y="51"/>
                  </a:cubicBezTo>
                  <a:cubicBezTo>
                    <a:pt x="14" y="50"/>
                    <a:pt x="14" y="50"/>
                    <a:pt x="14" y="50"/>
                  </a:cubicBezTo>
                  <a:cubicBezTo>
                    <a:pt x="14" y="45"/>
                    <a:pt x="14" y="45"/>
                    <a:pt x="14" y="45"/>
                  </a:cubicBezTo>
                  <a:cubicBezTo>
                    <a:pt x="14" y="44"/>
                    <a:pt x="14" y="44"/>
                    <a:pt x="14" y="44"/>
                  </a:cubicBezTo>
                  <a:cubicBezTo>
                    <a:pt x="13" y="44"/>
                    <a:pt x="13" y="44"/>
                    <a:pt x="13" y="44"/>
                  </a:cubicBezTo>
                  <a:cubicBezTo>
                    <a:pt x="8" y="44"/>
                    <a:pt x="8" y="44"/>
                    <a:pt x="8" y="44"/>
                  </a:cubicBezTo>
                  <a:close/>
                  <a:moveTo>
                    <a:pt x="13" y="45"/>
                  </a:moveTo>
                  <a:cubicBezTo>
                    <a:pt x="9" y="45"/>
                    <a:pt x="9" y="45"/>
                    <a:pt x="9" y="45"/>
                  </a:cubicBezTo>
                  <a:cubicBezTo>
                    <a:pt x="9" y="49"/>
                    <a:pt x="9" y="49"/>
                    <a:pt x="9" y="49"/>
                  </a:cubicBezTo>
                  <a:cubicBezTo>
                    <a:pt x="13" y="49"/>
                    <a:pt x="13" y="49"/>
                    <a:pt x="13" y="49"/>
                  </a:cubicBezTo>
                  <a:cubicBezTo>
                    <a:pt x="13" y="45"/>
                    <a:pt x="13" y="45"/>
                    <a:pt x="13" y="45"/>
                  </a:cubicBezTo>
                  <a:close/>
                  <a:moveTo>
                    <a:pt x="8" y="34"/>
                  </a:moveTo>
                  <a:cubicBezTo>
                    <a:pt x="7" y="34"/>
                    <a:pt x="7" y="34"/>
                    <a:pt x="7" y="34"/>
                  </a:cubicBezTo>
                  <a:cubicBezTo>
                    <a:pt x="7" y="35"/>
                    <a:pt x="7" y="35"/>
                    <a:pt x="7" y="35"/>
                  </a:cubicBezTo>
                  <a:cubicBezTo>
                    <a:pt x="7" y="41"/>
                    <a:pt x="7" y="41"/>
                    <a:pt x="7" y="41"/>
                  </a:cubicBezTo>
                  <a:cubicBezTo>
                    <a:pt x="7" y="42"/>
                    <a:pt x="7" y="42"/>
                    <a:pt x="7" y="42"/>
                  </a:cubicBezTo>
                  <a:cubicBezTo>
                    <a:pt x="8" y="42"/>
                    <a:pt x="8" y="42"/>
                    <a:pt x="8" y="42"/>
                  </a:cubicBezTo>
                  <a:cubicBezTo>
                    <a:pt x="13" y="42"/>
                    <a:pt x="13" y="42"/>
                    <a:pt x="13" y="42"/>
                  </a:cubicBezTo>
                  <a:cubicBezTo>
                    <a:pt x="14" y="42"/>
                    <a:pt x="14" y="42"/>
                    <a:pt x="14" y="42"/>
                  </a:cubicBezTo>
                  <a:cubicBezTo>
                    <a:pt x="14" y="41"/>
                    <a:pt x="14" y="41"/>
                    <a:pt x="14" y="41"/>
                  </a:cubicBezTo>
                  <a:cubicBezTo>
                    <a:pt x="14" y="35"/>
                    <a:pt x="14" y="35"/>
                    <a:pt x="14" y="35"/>
                  </a:cubicBezTo>
                  <a:cubicBezTo>
                    <a:pt x="14" y="34"/>
                    <a:pt x="14" y="34"/>
                    <a:pt x="14" y="34"/>
                  </a:cubicBezTo>
                  <a:cubicBezTo>
                    <a:pt x="13" y="34"/>
                    <a:pt x="13" y="34"/>
                    <a:pt x="13" y="34"/>
                  </a:cubicBezTo>
                  <a:cubicBezTo>
                    <a:pt x="8" y="34"/>
                    <a:pt x="8" y="34"/>
                    <a:pt x="8" y="34"/>
                  </a:cubicBezTo>
                  <a:close/>
                  <a:moveTo>
                    <a:pt x="13" y="36"/>
                  </a:moveTo>
                  <a:cubicBezTo>
                    <a:pt x="9" y="36"/>
                    <a:pt x="9" y="36"/>
                    <a:pt x="9" y="36"/>
                  </a:cubicBezTo>
                  <a:cubicBezTo>
                    <a:pt x="9" y="40"/>
                    <a:pt x="9" y="40"/>
                    <a:pt x="9" y="40"/>
                  </a:cubicBezTo>
                  <a:cubicBezTo>
                    <a:pt x="13" y="40"/>
                    <a:pt x="13" y="40"/>
                    <a:pt x="13" y="40"/>
                  </a:cubicBezTo>
                  <a:cubicBezTo>
                    <a:pt x="13" y="36"/>
                    <a:pt x="13" y="36"/>
                    <a:pt x="13" y="36"/>
                  </a:cubicBezTo>
                  <a:close/>
                  <a:moveTo>
                    <a:pt x="16" y="27"/>
                  </a:moveTo>
                  <a:cubicBezTo>
                    <a:pt x="16" y="29"/>
                    <a:pt x="16" y="29"/>
                    <a:pt x="16" y="29"/>
                  </a:cubicBezTo>
                  <a:cubicBezTo>
                    <a:pt x="36" y="29"/>
                    <a:pt x="36" y="29"/>
                    <a:pt x="36" y="29"/>
                  </a:cubicBezTo>
                  <a:cubicBezTo>
                    <a:pt x="36" y="27"/>
                    <a:pt x="36" y="27"/>
                    <a:pt x="36" y="27"/>
                  </a:cubicBezTo>
                  <a:cubicBezTo>
                    <a:pt x="16" y="27"/>
                    <a:pt x="16" y="27"/>
                    <a:pt x="16" y="27"/>
                  </a:cubicBezTo>
                  <a:close/>
                  <a:moveTo>
                    <a:pt x="8" y="24"/>
                  </a:moveTo>
                  <a:cubicBezTo>
                    <a:pt x="7" y="24"/>
                    <a:pt x="7" y="24"/>
                    <a:pt x="7" y="24"/>
                  </a:cubicBezTo>
                  <a:cubicBezTo>
                    <a:pt x="7" y="25"/>
                    <a:pt x="7" y="25"/>
                    <a:pt x="7" y="25"/>
                  </a:cubicBezTo>
                  <a:cubicBezTo>
                    <a:pt x="7" y="31"/>
                    <a:pt x="7" y="31"/>
                    <a:pt x="7" y="31"/>
                  </a:cubicBezTo>
                  <a:cubicBezTo>
                    <a:pt x="7" y="32"/>
                    <a:pt x="7" y="32"/>
                    <a:pt x="7" y="32"/>
                  </a:cubicBezTo>
                  <a:cubicBezTo>
                    <a:pt x="8" y="32"/>
                    <a:pt x="8" y="32"/>
                    <a:pt x="8" y="32"/>
                  </a:cubicBezTo>
                  <a:cubicBezTo>
                    <a:pt x="13" y="32"/>
                    <a:pt x="13" y="32"/>
                    <a:pt x="13" y="32"/>
                  </a:cubicBezTo>
                  <a:cubicBezTo>
                    <a:pt x="14" y="32"/>
                    <a:pt x="14" y="32"/>
                    <a:pt x="14" y="32"/>
                  </a:cubicBezTo>
                  <a:cubicBezTo>
                    <a:pt x="14" y="31"/>
                    <a:pt x="14" y="31"/>
                    <a:pt x="14" y="31"/>
                  </a:cubicBezTo>
                  <a:cubicBezTo>
                    <a:pt x="14" y="25"/>
                    <a:pt x="14" y="25"/>
                    <a:pt x="14" y="25"/>
                  </a:cubicBezTo>
                  <a:cubicBezTo>
                    <a:pt x="14" y="24"/>
                    <a:pt x="14" y="24"/>
                    <a:pt x="14" y="24"/>
                  </a:cubicBezTo>
                  <a:cubicBezTo>
                    <a:pt x="13" y="24"/>
                    <a:pt x="13" y="24"/>
                    <a:pt x="13" y="24"/>
                  </a:cubicBezTo>
                  <a:cubicBezTo>
                    <a:pt x="8" y="24"/>
                    <a:pt x="8" y="24"/>
                    <a:pt x="8" y="24"/>
                  </a:cubicBezTo>
                  <a:close/>
                  <a:moveTo>
                    <a:pt x="13" y="26"/>
                  </a:moveTo>
                  <a:cubicBezTo>
                    <a:pt x="9" y="26"/>
                    <a:pt x="9" y="26"/>
                    <a:pt x="9" y="26"/>
                  </a:cubicBezTo>
                  <a:cubicBezTo>
                    <a:pt x="9" y="30"/>
                    <a:pt x="9" y="30"/>
                    <a:pt x="9" y="30"/>
                  </a:cubicBezTo>
                  <a:cubicBezTo>
                    <a:pt x="13" y="30"/>
                    <a:pt x="13" y="30"/>
                    <a:pt x="13" y="30"/>
                  </a:cubicBezTo>
                  <a:cubicBezTo>
                    <a:pt x="13" y="26"/>
                    <a:pt x="13" y="26"/>
                    <a:pt x="13" y="26"/>
                  </a:cubicBezTo>
                  <a:close/>
                  <a:moveTo>
                    <a:pt x="16" y="18"/>
                  </a:moveTo>
                  <a:cubicBezTo>
                    <a:pt x="16" y="20"/>
                    <a:pt x="16" y="20"/>
                    <a:pt x="16" y="20"/>
                  </a:cubicBezTo>
                  <a:cubicBezTo>
                    <a:pt x="36" y="20"/>
                    <a:pt x="36" y="20"/>
                    <a:pt x="36" y="20"/>
                  </a:cubicBezTo>
                  <a:cubicBezTo>
                    <a:pt x="36" y="18"/>
                    <a:pt x="36" y="18"/>
                    <a:pt x="36" y="18"/>
                  </a:cubicBezTo>
                  <a:cubicBezTo>
                    <a:pt x="16" y="18"/>
                    <a:pt x="16" y="18"/>
                    <a:pt x="16" y="18"/>
                  </a:cubicBezTo>
                  <a:close/>
                  <a:moveTo>
                    <a:pt x="8" y="15"/>
                  </a:moveTo>
                  <a:cubicBezTo>
                    <a:pt x="7" y="15"/>
                    <a:pt x="7" y="15"/>
                    <a:pt x="7" y="15"/>
                  </a:cubicBezTo>
                  <a:cubicBezTo>
                    <a:pt x="7" y="16"/>
                    <a:pt x="7" y="16"/>
                    <a:pt x="7" y="16"/>
                  </a:cubicBezTo>
                  <a:cubicBezTo>
                    <a:pt x="7" y="22"/>
                    <a:pt x="7" y="22"/>
                    <a:pt x="7" y="22"/>
                  </a:cubicBezTo>
                  <a:cubicBezTo>
                    <a:pt x="7" y="23"/>
                    <a:pt x="7" y="23"/>
                    <a:pt x="7" y="23"/>
                  </a:cubicBezTo>
                  <a:cubicBezTo>
                    <a:pt x="8" y="23"/>
                    <a:pt x="8" y="23"/>
                    <a:pt x="8" y="23"/>
                  </a:cubicBezTo>
                  <a:cubicBezTo>
                    <a:pt x="13" y="23"/>
                    <a:pt x="13" y="23"/>
                    <a:pt x="13" y="23"/>
                  </a:cubicBezTo>
                  <a:cubicBezTo>
                    <a:pt x="14" y="23"/>
                    <a:pt x="14" y="23"/>
                    <a:pt x="14" y="23"/>
                  </a:cubicBezTo>
                  <a:cubicBezTo>
                    <a:pt x="14" y="22"/>
                    <a:pt x="14" y="22"/>
                    <a:pt x="14" y="22"/>
                  </a:cubicBezTo>
                  <a:cubicBezTo>
                    <a:pt x="14" y="16"/>
                    <a:pt x="14" y="16"/>
                    <a:pt x="14" y="16"/>
                  </a:cubicBezTo>
                  <a:cubicBezTo>
                    <a:pt x="14" y="15"/>
                    <a:pt x="14" y="15"/>
                    <a:pt x="14" y="15"/>
                  </a:cubicBezTo>
                  <a:cubicBezTo>
                    <a:pt x="13" y="15"/>
                    <a:pt x="13" y="15"/>
                    <a:pt x="13" y="15"/>
                  </a:cubicBezTo>
                  <a:cubicBezTo>
                    <a:pt x="8" y="15"/>
                    <a:pt x="8" y="15"/>
                    <a:pt x="8" y="15"/>
                  </a:cubicBezTo>
                  <a:close/>
                  <a:moveTo>
                    <a:pt x="13" y="17"/>
                  </a:moveTo>
                  <a:cubicBezTo>
                    <a:pt x="9" y="17"/>
                    <a:pt x="9" y="17"/>
                    <a:pt x="9" y="17"/>
                  </a:cubicBezTo>
                  <a:cubicBezTo>
                    <a:pt x="9" y="21"/>
                    <a:pt x="9" y="21"/>
                    <a:pt x="9" y="21"/>
                  </a:cubicBezTo>
                  <a:cubicBezTo>
                    <a:pt x="13" y="21"/>
                    <a:pt x="13" y="21"/>
                    <a:pt x="13" y="21"/>
                  </a:cubicBezTo>
                  <a:cubicBezTo>
                    <a:pt x="13" y="17"/>
                    <a:pt x="13" y="17"/>
                    <a:pt x="13" y="17"/>
                  </a:cubicBezTo>
                  <a:close/>
                  <a:moveTo>
                    <a:pt x="34" y="53"/>
                  </a:moveTo>
                  <a:cubicBezTo>
                    <a:pt x="42" y="63"/>
                    <a:pt x="42" y="63"/>
                    <a:pt x="42" y="63"/>
                  </a:cubicBezTo>
                  <a:cubicBezTo>
                    <a:pt x="42" y="64"/>
                    <a:pt x="44" y="64"/>
                    <a:pt x="45" y="64"/>
                  </a:cubicBezTo>
                  <a:cubicBezTo>
                    <a:pt x="46" y="63"/>
                    <a:pt x="46" y="63"/>
                    <a:pt x="46" y="63"/>
                  </a:cubicBezTo>
                  <a:cubicBezTo>
                    <a:pt x="55" y="46"/>
                    <a:pt x="55" y="46"/>
                    <a:pt x="55" y="46"/>
                  </a:cubicBezTo>
                  <a:cubicBezTo>
                    <a:pt x="56" y="45"/>
                    <a:pt x="55" y="43"/>
                    <a:pt x="54" y="43"/>
                  </a:cubicBezTo>
                  <a:cubicBezTo>
                    <a:pt x="53" y="42"/>
                    <a:pt x="51" y="43"/>
                    <a:pt x="50" y="44"/>
                  </a:cubicBezTo>
                  <a:cubicBezTo>
                    <a:pt x="43" y="57"/>
                    <a:pt x="43" y="57"/>
                    <a:pt x="43" y="57"/>
                  </a:cubicBezTo>
                  <a:cubicBezTo>
                    <a:pt x="39" y="50"/>
                    <a:pt x="39" y="50"/>
                    <a:pt x="39" y="50"/>
                  </a:cubicBezTo>
                  <a:cubicBezTo>
                    <a:pt x="38" y="49"/>
                    <a:pt x="36" y="49"/>
                    <a:pt x="35" y="50"/>
                  </a:cubicBezTo>
                  <a:cubicBezTo>
                    <a:pt x="34" y="51"/>
                    <a:pt x="34" y="52"/>
                    <a:pt x="34" y="53"/>
                  </a:cubicBezTo>
                  <a:close/>
                </a:path>
              </a:pathLst>
            </a:custGeom>
            <a:solidFill>
              <a:srgbClr val="FFFFFF"/>
            </a:solidFill>
            <a:ln>
              <a:noFill/>
            </a:ln>
          </p:spPr>
          <p:txBody>
            <a:bodyPr/>
            <a:p>
              <a:endParaRPr lang="zh-CN" altLang="en-US"/>
            </a:p>
          </p:txBody>
        </p:sp>
        <p:sp>
          <p:nvSpPr>
            <p:cNvPr id="40" name="椭圆 39"/>
            <p:cNvSpPr/>
            <p:nvPr>
              <p:custDataLst>
                <p:tags r:id="rId21"/>
              </p:custDataLst>
            </p:nvPr>
          </p:nvSpPr>
          <p:spPr bwMode="auto">
            <a:xfrm>
              <a:off x="3705225" y="2994819"/>
              <a:ext cx="711200" cy="709612"/>
            </a:xfrm>
            <a:prstGeom prst="ellipse">
              <a:avLst/>
            </a:prstGeom>
            <a:noFill/>
            <a:ln>
              <a:solidFill>
                <a:schemeClr val="accent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hangingPunct="1">
                <a:spcBef>
                  <a:spcPts val="0"/>
                </a:spcBef>
                <a:spcAft>
                  <a:spcPts val="0"/>
                </a:spcAft>
                <a:defRPr/>
              </a:pPr>
              <a:endParaRPr lang="zh-CN" altLang="en-US" sz="1400"/>
            </a:p>
          </p:txBody>
        </p:sp>
      </p:grpSp>
      <p:sp>
        <p:nvSpPr>
          <p:cNvPr id="10" name="文本框 44"/>
          <p:cNvSpPr txBox="1">
            <a:spLocks noChangeArrowheads="1"/>
          </p:cNvSpPr>
          <p:nvPr>
            <p:custDataLst>
              <p:tags r:id="rId22"/>
            </p:custDataLst>
          </p:nvPr>
        </p:nvSpPr>
        <p:spPr bwMode="auto">
          <a:xfrm>
            <a:off x="2437765" y="2713355"/>
            <a:ext cx="3318510" cy="81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en-US" altLang="pt-BR" sz="2400" dirty="0" smtClean="0">
                <a:solidFill>
                  <a:schemeClr val="accent3"/>
                </a:solidFill>
                <a:latin typeface="+mn-lt"/>
                <a:ea typeface="+mn-ea"/>
              </a:rPr>
              <a:t>Nutritionist</a:t>
            </a:r>
            <a:endParaRPr lang="en-US" altLang="pt-BR" sz="2400" dirty="0" smtClean="0">
              <a:solidFill>
                <a:schemeClr val="accent3"/>
              </a:solidFill>
              <a:latin typeface="+mn-lt"/>
              <a:ea typeface="+mn-ea"/>
            </a:endParaRPr>
          </a:p>
        </p:txBody>
      </p:sp>
      <p:sp>
        <p:nvSpPr>
          <p:cNvPr id="11" name="文本框 44"/>
          <p:cNvSpPr txBox="1">
            <a:spLocks noChangeArrowheads="1"/>
          </p:cNvSpPr>
          <p:nvPr>
            <p:custDataLst>
              <p:tags r:id="rId23"/>
            </p:custDataLst>
          </p:nvPr>
        </p:nvSpPr>
        <p:spPr bwMode="auto">
          <a:xfrm>
            <a:off x="6263005" y="2698115"/>
            <a:ext cx="3318510" cy="81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en-US" altLang="pt-BR" sz="2400" dirty="0" smtClean="0">
                <a:solidFill>
                  <a:schemeClr val="accent3"/>
                </a:solidFill>
                <a:latin typeface="+mn-lt"/>
                <a:ea typeface="+mn-ea"/>
              </a:rPr>
              <a:t>Nutritionist</a:t>
            </a:r>
            <a:endParaRPr lang="en-US" altLang="pt-BR" sz="2400" dirty="0" smtClean="0">
              <a:solidFill>
                <a:schemeClr val="accent3"/>
              </a:solidFill>
              <a:latin typeface="+mn-lt"/>
              <a:ea typeface="+mn-ea"/>
            </a:endParaRPr>
          </a:p>
        </p:txBody>
      </p:sp>
      <p:grpSp>
        <p:nvGrpSpPr>
          <p:cNvPr id="50" name="组合 49"/>
          <p:cNvGrpSpPr/>
          <p:nvPr>
            <p:custDataLst>
              <p:tags r:id="rId24"/>
            </p:custDataLst>
          </p:nvPr>
        </p:nvGrpSpPr>
        <p:grpSpPr>
          <a:xfrm>
            <a:off x="7844265" y="533232"/>
            <a:ext cx="711200" cy="709612"/>
            <a:chOff x="6729413" y="2211527"/>
            <a:chExt cx="711200" cy="709612"/>
          </a:xfrm>
        </p:grpSpPr>
        <p:grpSp>
          <p:nvGrpSpPr>
            <p:cNvPr id="47" name="组合 46"/>
            <p:cNvGrpSpPr/>
            <p:nvPr/>
          </p:nvGrpSpPr>
          <p:grpSpPr>
            <a:xfrm>
              <a:off x="6771086" y="2251145"/>
              <a:ext cx="627855" cy="630377"/>
              <a:chOff x="6776245" y="2244725"/>
              <a:chExt cx="627855" cy="630377"/>
            </a:xfrm>
          </p:grpSpPr>
          <p:sp>
            <p:nvSpPr>
              <p:cNvPr id="14" name="椭圆 13"/>
              <p:cNvSpPr/>
              <p:nvPr>
                <p:custDataLst>
                  <p:tags r:id="rId25"/>
                </p:custDataLst>
              </p:nvPr>
            </p:nvSpPr>
            <p:spPr bwMode="auto">
              <a:xfrm>
                <a:off x="6776245" y="2257564"/>
                <a:ext cx="617537" cy="6175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hangingPunct="1">
                  <a:spcBef>
                    <a:spcPts val="0"/>
                  </a:spcBef>
                  <a:spcAft>
                    <a:spcPts val="0"/>
                  </a:spcAft>
                  <a:defRPr/>
                </a:pPr>
                <a:endParaRPr lang="zh-CN" altLang="en-US" sz="1400"/>
              </a:p>
            </p:txBody>
          </p:sp>
          <p:sp>
            <p:nvSpPr>
              <p:cNvPr id="15" name="任意多边形 14"/>
              <p:cNvSpPr/>
              <p:nvPr>
                <p:custDataLst>
                  <p:tags r:id="rId26"/>
                </p:custDataLst>
              </p:nvPr>
            </p:nvSpPr>
            <p:spPr bwMode="auto">
              <a:xfrm>
                <a:off x="7096125" y="2244725"/>
                <a:ext cx="307975" cy="617538"/>
              </a:xfrm>
              <a:custGeom>
                <a:avLst/>
                <a:gdLst>
                  <a:gd name="connsiteX0" fmla="*/ 0 w 308610"/>
                  <a:gd name="connsiteY0" fmla="*/ 0 h 617220"/>
                  <a:gd name="connsiteX1" fmla="*/ 308610 w 308610"/>
                  <a:gd name="connsiteY1" fmla="*/ 308610 h 617220"/>
                  <a:gd name="connsiteX2" fmla="*/ 0 w 308610"/>
                  <a:gd name="connsiteY2" fmla="*/ 617220 h 617220"/>
                </a:gdLst>
                <a:ahLst/>
                <a:cxnLst>
                  <a:cxn ang="0">
                    <a:pos x="connsiteX0" y="connsiteY0"/>
                  </a:cxn>
                  <a:cxn ang="0">
                    <a:pos x="connsiteX1" y="connsiteY1"/>
                  </a:cxn>
                  <a:cxn ang="0">
                    <a:pos x="connsiteX2" y="connsiteY2"/>
                  </a:cxn>
                </a:cxnLst>
                <a:rect l="l" t="t" r="r" b="b"/>
                <a:pathLst>
                  <a:path w="308610" h="617220">
                    <a:moveTo>
                      <a:pt x="0" y="0"/>
                    </a:moveTo>
                    <a:cubicBezTo>
                      <a:pt x="170441" y="0"/>
                      <a:pt x="308610" y="138169"/>
                      <a:pt x="308610" y="308610"/>
                    </a:cubicBezTo>
                    <a:cubicBezTo>
                      <a:pt x="308610" y="479051"/>
                      <a:pt x="170441" y="617220"/>
                      <a:pt x="0" y="617220"/>
                    </a:cubicBezTo>
                    <a:close/>
                  </a:path>
                </a:pathLst>
              </a:cu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hangingPunct="1">
                  <a:spcBef>
                    <a:spcPts val="0"/>
                  </a:spcBef>
                  <a:spcAft>
                    <a:spcPts val="0"/>
                  </a:spcAft>
                  <a:defRPr/>
                </a:pPr>
                <a:endParaRPr lang="zh-CN" altLang="en-US" sz="1400"/>
              </a:p>
            </p:txBody>
          </p:sp>
        </p:grpSp>
        <p:sp>
          <p:nvSpPr>
            <p:cNvPr id="38" name="椭圆 37"/>
            <p:cNvSpPr/>
            <p:nvPr>
              <p:custDataLst>
                <p:tags r:id="rId27"/>
              </p:custDataLst>
            </p:nvPr>
          </p:nvSpPr>
          <p:spPr bwMode="auto">
            <a:xfrm>
              <a:off x="6729413" y="2211527"/>
              <a:ext cx="711200" cy="709612"/>
            </a:xfrm>
            <a:prstGeom prst="ellipse">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hangingPunct="1">
                <a:spcBef>
                  <a:spcPts val="0"/>
                </a:spcBef>
                <a:spcAft>
                  <a:spcPts val="0"/>
                </a:spcAft>
                <a:defRPr/>
              </a:pPr>
              <a:endParaRPr lang="zh-CN" altLang="en-US" sz="1400"/>
            </a:p>
          </p:txBody>
        </p:sp>
        <p:sp>
          <p:nvSpPr>
            <p:cNvPr id="49" name="KSO_Shape"/>
            <p:cNvSpPr>
              <a:spLocks noChangeAspect="1"/>
            </p:cNvSpPr>
            <p:nvPr>
              <p:custDataLst>
                <p:tags r:id="rId28"/>
              </p:custDataLst>
            </p:nvPr>
          </p:nvSpPr>
          <p:spPr bwMode="auto">
            <a:xfrm>
              <a:off x="6872288" y="2375368"/>
              <a:ext cx="425450" cy="381930"/>
            </a:xfrm>
            <a:custGeom>
              <a:avLst/>
              <a:gdLst>
                <a:gd name="T0" fmla="*/ 1674547 w 3133"/>
                <a:gd name="T1" fmla="*/ 538897 h 2809"/>
                <a:gd name="T2" fmla="*/ 628099 w 3133"/>
                <a:gd name="T3" fmla="*/ 538897 h 2809"/>
                <a:gd name="T4" fmla="*/ 501100 w 3133"/>
                <a:gd name="T5" fmla="*/ 642421 h 2809"/>
                <a:gd name="T6" fmla="*/ 317785 w 3133"/>
                <a:gd name="T7" fmla="*/ 1342929 h 2809"/>
                <a:gd name="T8" fmla="*/ 217795 w 3133"/>
                <a:gd name="T9" fmla="*/ 1406769 h 2809"/>
                <a:gd name="T10" fmla="*/ 160329 w 3133"/>
                <a:gd name="T11" fmla="*/ 1312447 h 2809"/>
                <a:gd name="T12" fmla="*/ 343644 w 3133"/>
                <a:gd name="T13" fmla="*/ 613089 h 2809"/>
                <a:gd name="T14" fmla="*/ 586724 w 3133"/>
                <a:gd name="T15" fmla="*/ 419270 h 2809"/>
                <a:gd name="T16" fmla="*/ 1555019 w 3133"/>
                <a:gd name="T17" fmla="*/ 419270 h 2809"/>
                <a:gd name="T18" fmla="*/ 1555019 w 3133"/>
                <a:gd name="T19" fmla="*/ 299068 h 2809"/>
                <a:gd name="T20" fmla="*/ 1435490 w 3133"/>
                <a:gd name="T21" fmla="*/ 179441 h 2809"/>
                <a:gd name="T22" fmla="*/ 662004 w 3133"/>
                <a:gd name="T23" fmla="*/ 179441 h 2809"/>
                <a:gd name="T24" fmla="*/ 578104 w 3133"/>
                <a:gd name="T25" fmla="*/ 53487 h 2809"/>
                <a:gd name="T26" fmla="*/ 478688 w 3133"/>
                <a:gd name="T27" fmla="*/ 0 h 2809"/>
                <a:gd name="T28" fmla="*/ 119528 w 3133"/>
                <a:gd name="T29" fmla="*/ 0 h 2809"/>
                <a:gd name="T30" fmla="*/ 0 w 3133"/>
                <a:gd name="T31" fmla="*/ 119627 h 2809"/>
                <a:gd name="T32" fmla="*/ 0 w 3133"/>
                <a:gd name="T33" fmla="*/ 1450479 h 2809"/>
                <a:gd name="T34" fmla="*/ 104587 w 3133"/>
                <a:gd name="T35" fmla="*/ 1569531 h 2809"/>
                <a:gd name="T36" fmla="*/ 777509 w 3133"/>
                <a:gd name="T37" fmla="*/ 1615541 h 2809"/>
                <a:gd name="T38" fmla="*/ 1450432 w 3133"/>
                <a:gd name="T39" fmla="*/ 1569531 h 2809"/>
                <a:gd name="T40" fmla="*/ 1472843 w 3133"/>
                <a:gd name="T41" fmla="*/ 1564354 h 2809"/>
                <a:gd name="T42" fmla="*/ 1562489 w 3133"/>
                <a:gd name="T43" fmla="*/ 1481536 h 2809"/>
                <a:gd name="T44" fmla="*/ 1790053 w 3133"/>
                <a:gd name="T45" fmla="*/ 691307 h 2809"/>
                <a:gd name="T46" fmla="*/ 1770515 w 3133"/>
                <a:gd name="T47" fmla="*/ 586058 h 2809"/>
                <a:gd name="T48" fmla="*/ 1674547 w 3133"/>
                <a:gd name="T49" fmla="*/ 538897 h 28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133" h="2809">
                  <a:moveTo>
                    <a:pt x="2914" y="937"/>
                  </a:moveTo>
                  <a:cubicBezTo>
                    <a:pt x="1093" y="937"/>
                    <a:pt x="1093" y="937"/>
                    <a:pt x="1093" y="937"/>
                  </a:cubicBezTo>
                  <a:cubicBezTo>
                    <a:pt x="975" y="937"/>
                    <a:pt x="892" y="1039"/>
                    <a:pt x="872" y="1117"/>
                  </a:cubicBezTo>
                  <a:cubicBezTo>
                    <a:pt x="845" y="1225"/>
                    <a:pt x="564" y="2300"/>
                    <a:pt x="553" y="2335"/>
                  </a:cubicBezTo>
                  <a:cubicBezTo>
                    <a:pt x="527" y="2415"/>
                    <a:pt x="450" y="2457"/>
                    <a:pt x="379" y="2446"/>
                  </a:cubicBezTo>
                  <a:cubicBezTo>
                    <a:pt x="322" y="2437"/>
                    <a:pt x="253" y="2379"/>
                    <a:pt x="279" y="2282"/>
                  </a:cubicBezTo>
                  <a:cubicBezTo>
                    <a:pt x="304" y="2186"/>
                    <a:pt x="570" y="1174"/>
                    <a:pt x="598" y="1066"/>
                  </a:cubicBezTo>
                  <a:cubicBezTo>
                    <a:pt x="647" y="872"/>
                    <a:pt x="791" y="729"/>
                    <a:pt x="1021" y="729"/>
                  </a:cubicBezTo>
                  <a:cubicBezTo>
                    <a:pt x="2706" y="729"/>
                    <a:pt x="2706" y="729"/>
                    <a:pt x="2706" y="729"/>
                  </a:cubicBezTo>
                  <a:cubicBezTo>
                    <a:pt x="2706" y="520"/>
                    <a:pt x="2706" y="520"/>
                    <a:pt x="2706" y="520"/>
                  </a:cubicBezTo>
                  <a:cubicBezTo>
                    <a:pt x="2706" y="405"/>
                    <a:pt x="2613" y="312"/>
                    <a:pt x="2498" y="312"/>
                  </a:cubicBezTo>
                  <a:cubicBezTo>
                    <a:pt x="1152" y="312"/>
                    <a:pt x="1152" y="312"/>
                    <a:pt x="1152" y="312"/>
                  </a:cubicBezTo>
                  <a:cubicBezTo>
                    <a:pt x="1006" y="93"/>
                    <a:pt x="1006" y="93"/>
                    <a:pt x="1006" y="93"/>
                  </a:cubicBezTo>
                  <a:cubicBezTo>
                    <a:pt x="967" y="35"/>
                    <a:pt x="902" y="0"/>
                    <a:pt x="833" y="0"/>
                  </a:cubicBezTo>
                  <a:cubicBezTo>
                    <a:pt x="208" y="0"/>
                    <a:pt x="208" y="0"/>
                    <a:pt x="208" y="0"/>
                  </a:cubicBezTo>
                  <a:cubicBezTo>
                    <a:pt x="93" y="0"/>
                    <a:pt x="0" y="93"/>
                    <a:pt x="0" y="208"/>
                  </a:cubicBezTo>
                  <a:cubicBezTo>
                    <a:pt x="0" y="2522"/>
                    <a:pt x="0" y="2522"/>
                    <a:pt x="0" y="2522"/>
                  </a:cubicBezTo>
                  <a:cubicBezTo>
                    <a:pt x="0" y="2627"/>
                    <a:pt x="78" y="2715"/>
                    <a:pt x="182" y="2729"/>
                  </a:cubicBezTo>
                  <a:cubicBezTo>
                    <a:pt x="615" y="2784"/>
                    <a:pt x="987" y="2809"/>
                    <a:pt x="1353" y="2809"/>
                  </a:cubicBezTo>
                  <a:cubicBezTo>
                    <a:pt x="1719" y="2809"/>
                    <a:pt x="2091" y="2784"/>
                    <a:pt x="2524" y="2729"/>
                  </a:cubicBezTo>
                  <a:cubicBezTo>
                    <a:pt x="2538" y="2727"/>
                    <a:pt x="2551" y="2724"/>
                    <a:pt x="2563" y="2720"/>
                  </a:cubicBezTo>
                  <a:cubicBezTo>
                    <a:pt x="2637" y="2704"/>
                    <a:pt x="2698" y="2651"/>
                    <a:pt x="2719" y="2576"/>
                  </a:cubicBezTo>
                  <a:cubicBezTo>
                    <a:pt x="3115" y="1202"/>
                    <a:pt x="3115" y="1202"/>
                    <a:pt x="3115" y="1202"/>
                  </a:cubicBezTo>
                  <a:cubicBezTo>
                    <a:pt x="3133" y="1139"/>
                    <a:pt x="3120" y="1072"/>
                    <a:pt x="3081" y="1019"/>
                  </a:cubicBezTo>
                  <a:cubicBezTo>
                    <a:pt x="3041" y="967"/>
                    <a:pt x="2980" y="937"/>
                    <a:pt x="2914" y="937"/>
                  </a:cubicBezTo>
                  <a:close/>
                </a:path>
              </a:pathLst>
            </a:custGeom>
            <a:solidFill>
              <a:srgbClr val="FFFFFF"/>
            </a:solidFill>
            <a:ln>
              <a:noFill/>
            </a:ln>
          </p:spPr>
          <p:txBody>
            <a:bodyPr/>
            <a:p>
              <a:endParaRPr lang="zh-CN" altLang="en-US"/>
            </a:p>
          </p:txBody>
        </p:sp>
      </p:grpSp>
      <p:cxnSp>
        <p:nvCxnSpPr>
          <p:cNvPr id="16" name="肘形连接符 15"/>
          <p:cNvCxnSpPr>
            <a:stCxn id="26" idx="0"/>
            <a:endCxn id="38" idx="2"/>
          </p:cNvCxnSpPr>
          <p:nvPr/>
        </p:nvCxnSpPr>
        <p:spPr>
          <a:xfrm rot="16200000">
            <a:off x="6381115" y="572135"/>
            <a:ext cx="1146810" cy="177927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7" name="文本框 44"/>
          <p:cNvSpPr txBox="1">
            <a:spLocks noChangeArrowheads="1"/>
          </p:cNvSpPr>
          <p:nvPr>
            <p:custDataLst>
              <p:tags r:id="rId29"/>
            </p:custDataLst>
          </p:nvPr>
        </p:nvSpPr>
        <p:spPr bwMode="auto">
          <a:xfrm>
            <a:off x="8283575" y="518160"/>
            <a:ext cx="253301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en-US" altLang="pt-BR" sz="2400" dirty="0" smtClean="0">
                <a:solidFill>
                  <a:srgbClr val="0070C0">
                    <a:alpha val="60000"/>
                  </a:srgbClr>
                </a:solidFill>
                <a:latin typeface="+mn-lt"/>
                <a:ea typeface="+mn-ea"/>
              </a:rPr>
              <a:t>Government</a:t>
            </a:r>
            <a:endParaRPr lang="en-US" altLang="pt-BR" sz="2400" dirty="0" smtClean="0">
              <a:solidFill>
                <a:srgbClr val="0070C0">
                  <a:alpha val="60000"/>
                </a:srgbClr>
              </a:solidFill>
              <a:latin typeface="+mn-lt"/>
              <a:ea typeface="+mn-ea"/>
            </a:endParaRPr>
          </a:p>
        </p:txBody>
      </p:sp>
      <p:sp>
        <p:nvSpPr>
          <p:cNvPr id="27" name="文本框 44"/>
          <p:cNvSpPr txBox="1">
            <a:spLocks noChangeArrowheads="1"/>
          </p:cNvSpPr>
          <p:nvPr>
            <p:custDataLst>
              <p:tags r:id="rId30"/>
            </p:custDataLst>
          </p:nvPr>
        </p:nvSpPr>
        <p:spPr bwMode="auto">
          <a:xfrm>
            <a:off x="5311140" y="301625"/>
            <a:ext cx="253301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en-US" altLang="pt-BR" sz="2400" dirty="0" smtClean="0">
                <a:solidFill>
                  <a:srgbClr val="0070C0">
                    <a:alpha val="60000"/>
                  </a:srgbClr>
                </a:solidFill>
                <a:latin typeface="+mn-lt"/>
                <a:ea typeface="+mn-ea"/>
              </a:rPr>
              <a:t>Report</a:t>
            </a:r>
            <a:endParaRPr lang="en-US" altLang="pt-BR" sz="2400" dirty="0" smtClean="0">
              <a:solidFill>
                <a:srgbClr val="0070C0">
                  <a:alpha val="60000"/>
                </a:srgbClr>
              </a:solidFill>
              <a:latin typeface="+mn-lt"/>
              <a:ea typeface="+mn-ea"/>
            </a:endParaRPr>
          </a:p>
        </p:txBody>
      </p:sp>
    </p:spTree>
    <p:custDataLst>
      <p:tags r:id="rId3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a:bodyPr>
          <a:lstStyle/>
          <a:p>
            <a:r>
              <a:rPr lang="en-US" altLang="zh-CN" dirty="0" smtClean="0"/>
              <a:t>LOREM IPSUM DOLOR LOREM </a:t>
            </a:r>
            <a:endParaRPr lang="zh-CN" altLang="en-US" dirty="0"/>
          </a:p>
        </p:txBody>
      </p:sp>
    </p:spTree>
    <p:custDataLst>
      <p:tags r:id="rId2"/>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3129280" y="2443480"/>
            <a:ext cx="5981700" cy="1232535"/>
          </a:xfrm>
        </p:spPr>
        <p:txBody>
          <a:bodyPr>
            <a:normAutofit/>
          </a:bodyPr>
          <a:lstStyle/>
          <a:p>
            <a:r>
              <a:rPr lang="en-US" altLang="zh-CN" sz="4800" dirty="0"/>
              <a:t>Thanks for watching!</a:t>
            </a:r>
            <a:endParaRPr lang="en-US" altLang="zh-CN" sz="4800" dirty="0"/>
          </a:p>
        </p:txBody>
      </p:sp>
      <p:sp>
        <p:nvSpPr>
          <p:cNvPr id="3" name="副标题 2"/>
          <p:cNvSpPr>
            <a:spLocks noGrp="1"/>
          </p:cNvSpPr>
          <p:nvPr>
            <p:custDataLst>
              <p:tags r:id="rId2"/>
            </p:custDataLst>
          </p:nvPr>
        </p:nvSpPr>
        <p:spPr>
          <a:xfrm>
            <a:off x="1991360" y="4066858"/>
            <a:ext cx="7670800" cy="884237"/>
          </a:xfrm>
          <a:prstGeom prst="rect">
            <a:avLst/>
          </a:prstGeom>
        </p:spPr>
        <p:txBody>
          <a:bodyPr vert="horz" lIns="91440" tIns="45720" rIns="91440" bIns="45720" rtlCol="0">
            <a:normAutofit/>
          </a:bodyPr>
          <a:lstStyle>
            <a:lvl1pPr marL="0" indent="0" algn="ctr" defTabSz="914400" rtl="0" eaLnBrk="1" latinLnBrk="0" hangingPunct="1">
              <a:lnSpc>
                <a:spcPct val="130000"/>
              </a:lnSpc>
              <a:spcBef>
                <a:spcPts val="0"/>
              </a:spcBef>
              <a:buSzPct val="8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120000"/>
              </a:lnSpc>
              <a:spcBef>
                <a:spcPts val="6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800" dirty="0"/>
              <a:t>Present by </a:t>
            </a:r>
            <a:r>
              <a:rPr lang="en-US" altLang="zh-CN" dirty="0"/>
              <a:t>- </a:t>
            </a:r>
            <a:r>
              <a:rPr lang="en-US" altLang="zh-CN" b="1" dirty="0"/>
              <a:t>Hao Wang,  Ziqing Zhou,  Yue Teng</a:t>
            </a:r>
            <a:endParaRPr lang="en-US" altLang="zh-CN" b="1" dirty="0"/>
          </a:p>
        </p:txBody>
      </p:sp>
    </p:spTree>
    <p:custDataLst>
      <p:tags r:id="rId3"/>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BEAUTIFY_FLAG" val="#wm#"/>
  <p:tag name="KSO_WM_TEMPLATE_CATEGORY" val="custom"/>
  <p:tag name="KSO_WM_TEMPLATE_INDEX" val="160300"/>
  <p:tag name="KSO_WM_UNIT_TYPE" val="a"/>
  <p:tag name="KSO_WM_UNIT_INDEX" val="1"/>
  <p:tag name="KSO_WM_UNIT_ID" val="custom160300_1*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1"/>
</p:tagLst>
</file>

<file path=ppt/tags/tag10.xml><?xml version="1.0" encoding="utf-8"?>
<p:tagLst xmlns:p="http://schemas.openxmlformats.org/presentationml/2006/main">
  <p:tag name="KSO_WM_TAG_VERSION" val="1.0"/>
  <p:tag name="KSO_WM_BEAUTIFY_FLAG" val="#wm#"/>
  <p:tag name="KSO_WM_TEMPLATE_CATEGORY" val="custom"/>
  <p:tag name="KSO_WM_TEMPLATE_INDEX" val="160300"/>
  <p:tag name="KSO_WM_UNIT_TYPE" val="a"/>
  <p:tag name="KSO_WM_UNIT_INDEX" val="1"/>
  <p:tag name="KSO_WM_UNIT_ID" val="custom160300_3*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11.xml><?xml version="1.0" encoding="utf-8"?>
<p:tagLst xmlns:p="http://schemas.openxmlformats.org/presentationml/2006/main">
  <p:tag name="KSO_WM_TEMPLATE_CATEGORY" val="custom"/>
  <p:tag name="KSO_WM_TEMPLATE_INDEX" val="160300"/>
  <p:tag name="KSO_WM_TAG_VERSION" val="1.0"/>
  <p:tag name="KSO_WM_SLIDE_ID" val="custom160300_3"/>
  <p:tag name="KSO_WM_SLIDE_INDEX" val="3"/>
  <p:tag name="KSO_WM_SLIDE_ITEM_CNT" val="2"/>
  <p:tag name="KSO_WM_SLIDE_LAYOUT" val="a_f"/>
  <p:tag name="KSO_WM_SLIDE_LAYOUT_CNT" val="1_2"/>
  <p:tag name="KSO_WM_SLIDE_TYPE" val="text"/>
  <p:tag name="KSO_WM_BEAUTIFY_FLAG" val="#wm#"/>
  <p:tag name="KSO_WM_SLIDE_POSITION" val="66*144"/>
  <p:tag name="KSO_WM_SLIDE_SIZE" val="828*343"/>
</p:tagLst>
</file>

<file path=ppt/tags/tag12.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h_a"/>
  <p:tag name="KSO_WM_UNIT_INDEX" val="1_1_1"/>
  <p:tag name="KSO_WM_UNIT_ID" val="custom160300_23*n_h_a*1_1_1"/>
  <p:tag name="KSO_WM_UNIT_CLEAR" val="1"/>
  <p:tag name="KSO_WM_UNIT_LAYERLEVEL" val="1_1_1"/>
  <p:tag name="KSO_WM_UNIT_VALUE" val="70"/>
  <p:tag name="KSO_WM_UNIT_HIGHLIGHT" val="0"/>
  <p:tag name="KSO_WM_UNIT_COMPATIBLE" val="0"/>
  <p:tag name="KSO_WM_UNIT_PRESET_TEXT_INDEX" val="3"/>
  <p:tag name="KSO_WM_UNIT_PRESET_TEXT_LEN" val="17"/>
  <p:tag name="KSO_WM_DIAGRAM_GROUP_CODE" val="n1-1"/>
</p:tagLst>
</file>

<file path=ppt/tags/tag13.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i"/>
  <p:tag name="KSO_WM_UNIT_INDEX" val="1_1"/>
  <p:tag name="KSO_WM_UNIT_ID" val="custom160300_23*n_i*1_1"/>
  <p:tag name="KSO_WM_UNIT_CLEAR" val="1"/>
  <p:tag name="KSO_WM_UNIT_LAYERLEVEL" val="1_1"/>
  <p:tag name="KSO_WM_DIAGRAM_GROUP_CODE" val="n1-1"/>
</p:tagLst>
</file>

<file path=ppt/tags/tag14.xml><?xml version="1.0" encoding="utf-8"?>
<p:tagLst xmlns:p="http://schemas.openxmlformats.org/presentationml/2006/main">
  <p:tag name="KSO_WM_TAG_VERSION" val="1.0"/>
  <p:tag name="KSO_WM_BEAUTIFY_FLAG" val="#wm#"/>
  <p:tag name="KSO_WM_UNIT_TYPE" val="i"/>
  <p:tag name="KSO_WM_UNIT_ID" val="custom160300_23*i*2"/>
  <p:tag name="KSO_WM_TEMPLATE_CATEGORY" val="custom"/>
  <p:tag name="KSO_WM_TEMPLATE_INDEX" val="160300"/>
</p:tagLst>
</file>

<file path=ppt/tags/tag15.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i"/>
  <p:tag name="KSO_WM_UNIT_INDEX" val="1_2"/>
  <p:tag name="KSO_WM_UNIT_ID" val="custom160300_23*n_i*1_2"/>
  <p:tag name="KSO_WM_UNIT_CLEAR" val="1"/>
  <p:tag name="KSO_WM_UNIT_LAYERLEVEL" val="1_1"/>
  <p:tag name="KSO_WM_DIAGRAM_GROUP_CODE" val="n1-1"/>
</p:tagLst>
</file>

<file path=ppt/tags/tag16.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i"/>
  <p:tag name="KSO_WM_UNIT_INDEX" val="1_3"/>
  <p:tag name="KSO_WM_UNIT_ID" val="custom160300_23*n_i*1_3"/>
  <p:tag name="KSO_WM_UNIT_CLEAR" val="1"/>
  <p:tag name="KSO_WM_UNIT_LAYERLEVEL" val="1_1"/>
  <p:tag name="KSO_WM_DIAGRAM_GROUP_CODE" val="n1-1"/>
</p:tagLst>
</file>

<file path=ppt/tags/tag17.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i"/>
  <p:tag name="KSO_WM_UNIT_INDEX" val="1_4"/>
  <p:tag name="KSO_WM_UNIT_ID" val="custom160300_23*n_i*1_4"/>
  <p:tag name="KSO_WM_UNIT_CLEAR" val="1"/>
  <p:tag name="KSO_WM_UNIT_LAYERLEVEL" val="1_1"/>
  <p:tag name="KSO_WM_DIAGRAM_GROUP_CODE" val="n1-1"/>
</p:tagLst>
</file>

<file path=ppt/tags/tag18.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i"/>
  <p:tag name="KSO_WM_UNIT_INDEX" val="1_5"/>
  <p:tag name="KSO_WM_UNIT_ID" val="custom160300_23*n_i*1_5"/>
  <p:tag name="KSO_WM_UNIT_CLEAR" val="1"/>
  <p:tag name="KSO_WM_UNIT_LAYERLEVEL" val="1_1"/>
  <p:tag name="KSO_WM_DIAGRAM_GROUP_CODE" val="n1-1"/>
</p:tagLst>
</file>

<file path=ppt/tags/tag19.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h_f"/>
  <p:tag name="KSO_WM_UNIT_INDEX" val="1_2_1"/>
  <p:tag name="KSO_WM_UNIT_ID" val="custom160300_23*n_h_f*1_2_1"/>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Lst>
</file>

<file path=ppt/tags/tag2.xml><?xml version="1.0" encoding="utf-8"?>
<p:tagLst xmlns:p="http://schemas.openxmlformats.org/presentationml/2006/main">
  <p:tag name="KSO_WM_TAG_VERSION" val="1.0"/>
  <p:tag name="KSO_WM_BEAUTIFY_FLAG" val="#wm#"/>
  <p:tag name="KSO_WM_TEMPLATE_CATEGORY" val="custom"/>
  <p:tag name="KSO_WM_TEMPLATE_INDEX" val="160300"/>
  <p:tag name="KSO_WM_UNIT_TYPE" val="b"/>
  <p:tag name="KSO_WM_UNIT_INDEX" val="1"/>
  <p:tag name="KSO_WM_UNIT_ID" val="custom160300_1*b*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0.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h_f"/>
  <p:tag name="KSO_WM_UNIT_INDEX" val="1_2_3"/>
  <p:tag name="KSO_WM_UNIT_ID" val="custom160300_23*n_h_f*1_2_3"/>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Lst>
</file>

<file path=ppt/tags/tag21.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h_f"/>
  <p:tag name="KSO_WM_UNIT_INDEX" val="1_2_2"/>
  <p:tag name="KSO_WM_UNIT_ID" val="custom160300_23*n_h_f*1_2_2"/>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Lst>
</file>

<file path=ppt/tags/tag22.xml><?xml version="1.0" encoding="utf-8"?>
<p:tagLst xmlns:p="http://schemas.openxmlformats.org/presentationml/2006/main">
  <p:tag name="KSO_WM_TAG_VERSION" val="1.0"/>
  <p:tag name="KSO_WM_BEAUTIFY_FLAG" val="#wm#"/>
  <p:tag name="KSO_WM_UNIT_TYPE" val="i"/>
  <p:tag name="KSO_WM_UNIT_ID" val="custom160300_23*i*23"/>
  <p:tag name="KSO_WM_TEMPLATE_CATEGORY" val="custom"/>
  <p:tag name="KSO_WM_TEMPLATE_INDEX" val="160300"/>
</p:tagLst>
</file>

<file path=ppt/tags/tag23.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i"/>
  <p:tag name="KSO_WM_UNIT_INDEX" val="1_10"/>
  <p:tag name="KSO_WM_UNIT_ID" val="custom160300_23*n_i*1_10"/>
  <p:tag name="KSO_WM_UNIT_CLEAR" val="1"/>
  <p:tag name="KSO_WM_UNIT_LAYERLEVEL" val="1_1"/>
  <p:tag name="KSO_WM_DIAGRAM_GROUP_CODE" val="n1-1"/>
</p:tagLst>
</file>

<file path=ppt/tags/tag24.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i"/>
  <p:tag name="KSO_WM_UNIT_INDEX" val="1_11"/>
  <p:tag name="KSO_WM_UNIT_ID" val="custom160300_23*n_i*1_11"/>
  <p:tag name="KSO_WM_UNIT_CLEAR" val="1"/>
  <p:tag name="KSO_WM_UNIT_LAYERLEVEL" val="1_1"/>
  <p:tag name="KSO_WM_DIAGRAM_GROUP_CODE" val="n1-1"/>
</p:tagLst>
</file>

<file path=ppt/tags/tag25.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i"/>
  <p:tag name="KSO_WM_UNIT_INDEX" val="1_12"/>
  <p:tag name="KSO_WM_UNIT_ID" val="custom160300_23*n_i*1_12"/>
  <p:tag name="KSO_WM_UNIT_CLEAR" val="1"/>
  <p:tag name="KSO_WM_UNIT_LAYERLEVEL" val="1_1"/>
  <p:tag name="KSO_WM_DIAGRAM_GROUP_CODE" val="n1-1"/>
</p:tagLst>
</file>

<file path=ppt/tags/tag26.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i"/>
  <p:tag name="KSO_WM_UNIT_INDEX" val="1_13"/>
  <p:tag name="KSO_WM_UNIT_ID" val="custom160300_23*n_i*1_13"/>
  <p:tag name="KSO_WM_UNIT_CLEAR" val="1"/>
  <p:tag name="KSO_WM_UNIT_LAYERLEVEL" val="1_1"/>
  <p:tag name="KSO_WM_DIAGRAM_GROUP_CODE" val="n1-1"/>
</p:tagLst>
</file>

<file path=ppt/tags/tag27.xml><?xml version="1.0" encoding="utf-8"?>
<p:tagLst xmlns:p="http://schemas.openxmlformats.org/presentationml/2006/main">
  <p:tag name="KSO_WM_TAG_VERSION" val="1.0"/>
  <p:tag name="KSO_WM_BEAUTIFY_FLAG" val="#wm#"/>
  <p:tag name="KSO_WM_TEMPLATE_CATEGORY" val="custom"/>
  <p:tag name="KSO_WM_TEMPLATE_INDEX" val="160300"/>
  <p:tag name="KSO_WM_UNIT_TYPE" val="a"/>
  <p:tag name="KSO_WM_UNIT_INDEX" val="1"/>
  <p:tag name="KSO_WM_UNIT_ID" val="custom160300_23*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24"/>
</p:tagLst>
</file>

<file path=ppt/tags/tag28.xml><?xml version="1.0" encoding="utf-8"?>
<p:tagLst xmlns:p="http://schemas.openxmlformats.org/presentationml/2006/main">
  <p:tag name="KSO_WM_TAG_VERSION" val="1.0"/>
  <p:tag name="KSO_WM_BEAUTIFY_FLAG" val="#wm#"/>
  <p:tag name="KSO_WM_UNIT_TYPE" val="i"/>
  <p:tag name="KSO_WM_UNIT_ID" val="custom160300_26*i*35"/>
  <p:tag name="KSO_WM_TEMPLATE_CATEGORY" val="custom"/>
  <p:tag name="KSO_WM_TEMPLATE_INDEX" val="160300"/>
</p:tagLst>
</file>

<file path=ppt/tags/tag29.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i"/>
  <p:tag name="KSO_WM_UNIT_INDEX" val="1_14"/>
  <p:tag name="KSO_WM_UNIT_ID" val="custom160300_26*n_i*1_14"/>
  <p:tag name="KSO_WM_UNIT_CLEAR" val="1"/>
  <p:tag name="KSO_WM_UNIT_LAYERLEVEL" val="1_1"/>
  <p:tag name="KSO_WM_DIAGRAM_GROUP_CODE" val="n1-1"/>
</p:tagLst>
</file>

<file path=ppt/tags/tag3.xml><?xml version="1.0" encoding="utf-8"?>
<p:tagLst xmlns:p="http://schemas.openxmlformats.org/presentationml/2006/main">
  <p:tag name="KSO_WM_TEMPLATE_THUMBS_INDEX" val="1、5、8、9、13、18、23、24、25"/>
  <p:tag name="KSO_WM_TEMPLATE_CATEGORY" val="custom"/>
  <p:tag name="KSO_WM_TEMPLATE_INDEX" val="160300"/>
  <p:tag name="KSO_WM_TAG_VERSION" val="1.0"/>
  <p:tag name="KSO_WM_SLIDE_ID" val="custom160300_1"/>
  <p:tag name="KSO_WM_SLIDE_INDEX" val="1"/>
  <p:tag name="KSO_WM_SLIDE_ITEM_CNT" val="2"/>
  <p:tag name="KSO_WM_SLIDE_LAYOUT" val="a_b"/>
  <p:tag name="KSO_WM_SLIDE_LAYOUT_CNT" val="1_1"/>
  <p:tag name="KSO_WM_SLIDE_TYPE" val="title"/>
  <p:tag name="KSO_WM_BEAUTIFY_FLAG" val="#wm#"/>
</p:tagLst>
</file>

<file path=ppt/tags/tag30.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i"/>
  <p:tag name="KSO_WM_UNIT_INDEX" val="1_15"/>
  <p:tag name="KSO_WM_UNIT_ID" val="custom160300_26*n_i*1_15"/>
  <p:tag name="KSO_WM_UNIT_CLEAR" val="1"/>
  <p:tag name="KSO_WM_UNIT_LAYERLEVEL" val="1_1"/>
  <p:tag name="KSO_WM_DIAGRAM_GROUP_CODE" val="n1-1"/>
</p:tagLst>
</file>

<file path=ppt/tags/tag31.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i"/>
  <p:tag name="KSO_WM_UNIT_INDEX" val="1_16"/>
  <p:tag name="KSO_WM_UNIT_ID" val="custom160300_26*n_i*1_16"/>
  <p:tag name="KSO_WM_UNIT_CLEAR" val="1"/>
  <p:tag name="KSO_WM_UNIT_LAYERLEVEL" val="1_1"/>
  <p:tag name="KSO_WM_DIAGRAM_GROUP_CODE" val="n1-1"/>
</p:tagLst>
</file>

<file path=ppt/tags/tag32.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i"/>
  <p:tag name="KSO_WM_UNIT_INDEX" val="1_17"/>
  <p:tag name="KSO_WM_UNIT_ID" val="custom160300_26*n_i*1_17"/>
  <p:tag name="KSO_WM_UNIT_CLEAR" val="1"/>
  <p:tag name="KSO_WM_UNIT_LAYERLEVEL" val="1_1"/>
  <p:tag name="KSO_WM_DIAGRAM_GROUP_CODE" val="n1-1"/>
</p:tagLst>
</file>

<file path=ppt/tags/tag33.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h_f"/>
  <p:tag name="KSO_WM_UNIT_INDEX" val="1_2_2"/>
  <p:tag name="KSO_WM_UNIT_ID" val="custom160300_23*n_h_f*1_2_2"/>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Lst>
</file>

<file path=ppt/tags/tag34.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h_f"/>
  <p:tag name="KSO_WM_UNIT_INDEX" val="1_2_2"/>
  <p:tag name="KSO_WM_UNIT_ID" val="custom160300_23*n_h_f*1_2_2"/>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Lst>
</file>

<file path=ppt/tags/tag35.xml><?xml version="1.0" encoding="utf-8"?>
<p:tagLst xmlns:p="http://schemas.openxmlformats.org/presentationml/2006/main">
  <p:tag name="KSO_WM_TAG_VERSION" val="1.0"/>
  <p:tag name="KSO_WM_BEAUTIFY_FLAG" val="#wm#"/>
  <p:tag name="KSO_WM_UNIT_TYPE" val="i"/>
  <p:tag name="KSO_WM_UNIT_ID" val="custom160300_26*i*53"/>
  <p:tag name="KSO_WM_TEMPLATE_CATEGORY" val="custom"/>
  <p:tag name="KSO_WM_TEMPLATE_INDEX" val="160300"/>
</p:tagLst>
</file>

<file path=ppt/tags/tag36.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i"/>
  <p:tag name="KSO_WM_UNIT_INDEX" val="1_22"/>
  <p:tag name="KSO_WM_UNIT_ID" val="custom160300_26*n_i*1_22"/>
  <p:tag name="KSO_WM_UNIT_CLEAR" val="1"/>
  <p:tag name="KSO_WM_UNIT_LAYERLEVEL" val="1_1"/>
  <p:tag name="KSO_WM_DIAGRAM_GROUP_CODE" val="n1-1"/>
</p:tagLst>
</file>

<file path=ppt/tags/tag37.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i"/>
  <p:tag name="KSO_WM_UNIT_INDEX" val="1_23"/>
  <p:tag name="KSO_WM_UNIT_ID" val="custom160300_26*n_i*1_23"/>
  <p:tag name="KSO_WM_UNIT_CLEAR" val="1"/>
  <p:tag name="KSO_WM_UNIT_LAYERLEVEL" val="1_1"/>
  <p:tag name="KSO_WM_DIAGRAM_GROUP_CODE" val="n1-1"/>
</p:tagLst>
</file>

<file path=ppt/tags/tag38.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i"/>
  <p:tag name="KSO_WM_UNIT_INDEX" val="1_24"/>
  <p:tag name="KSO_WM_UNIT_ID" val="custom160300_26*n_i*1_24"/>
  <p:tag name="KSO_WM_UNIT_CLEAR" val="1"/>
  <p:tag name="KSO_WM_UNIT_LAYERLEVEL" val="1_1"/>
  <p:tag name="KSO_WM_DIAGRAM_GROUP_CODE" val="n1-1"/>
</p:tagLst>
</file>

<file path=ppt/tags/tag39.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i"/>
  <p:tag name="KSO_WM_UNIT_INDEX" val="1_25"/>
  <p:tag name="KSO_WM_UNIT_ID" val="custom160300_26*n_i*1_25"/>
  <p:tag name="KSO_WM_UNIT_CLEAR" val="1"/>
  <p:tag name="KSO_WM_UNIT_LAYERLEVEL" val="1_1"/>
  <p:tag name="KSO_WM_DIAGRAM_GROUP_CODE" val="n1-1"/>
</p:tagLst>
</file>

<file path=ppt/tags/tag4.xml><?xml version="1.0" encoding="utf-8"?>
<p:tagLst xmlns:p="http://schemas.openxmlformats.org/presentationml/2006/main">
  <p:tag name="KSO_WM_TAG_VERSION" val="1.0"/>
  <p:tag name="KSO_WM_BEAUTIFY_FLAG" val="#wm#"/>
  <p:tag name="KSO_WM_TEMPLATE_CATEGORY" val="custom"/>
  <p:tag name="KSO_WM_TEMPLATE_INDEX" val="160300"/>
  <p:tag name="KSO_WM_UNIT_TYPE" val="a"/>
  <p:tag name="KSO_WM_UNIT_INDEX" val="1"/>
  <p:tag name="KSO_WM_UNIT_ID" val="custom160300_2*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40.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h_f"/>
  <p:tag name="KSO_WM_UNIT_INDEX" val="1_2_2"/>
  <p:tag name="KSO_WM_UNIT_ID" val="custom160300_23*n_h_f*1_2_2"/>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Lst>
</file>

<file path=ppt/tags/tag41.xml><?xml version="1.0" encoding="utf-8"?>
<p:tagLst xmlns:p="http://schemas.openxmlformats.org/presentationml/2006/main">
  <p:tag name="KSO_WM_TAG_VERSION" val="1.0"/>
  <p:tag name="KSO_WM_BEAUTIFY_FLAG" val="#wm#"/>
  <p:tag name="KSO_WM_TEMPLATE_CATEGORY" val="custom"/>
  <p:tag name="KSO_WM_TEMPLATE_INDEX" val="160300"/>
  <p:tag name="KSO_WM_UNIT_TYPE" val="n_h_f"/>
  <p:tag name="KSO_WM_UNIT_INDEX" val="1_2_2"/>
  <p:tag name="KSO_WM_UNIT_ID" val="custom160300_23*n_h_f*1_2_2"/>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Lst>
</file>

<file path=ppt/tags/tag42.xml><?xml version="1.0" encoding="utf-8"?>
<p:tagLst xmlns:p="http://schemas.openxmlformats.org/presentationml/2006/main">
  <p:tag name="KSO_WM_TEMPLATE_CATEGORY" val="custom"/>
  <p:tag name="KSO_WM_TEMPLATE_INDEX" val="160300"/>
  <p:tag name="KSO_WM_TAG_VERSION" val="1.0"/>
  <p:tag name="KSO_WM_SLIDE_ID" val="custom160300_23"/>
  <p:tag name="KSO_WM_SLIDE_INDEX" val="23"/>
  <p:tag name="KSO_WM_SLIDE_ITEM_CNT" val="3"/>
  <p:tag name="KSO_WM_SLIDE_LAYOUT" val="a_n"/>
  <p:tag name="KSO_WM_SLIDE_LAYOUT_CNT" val="1_1"/>
  <p:tag name="KSO_WM_SLIDE_TYPE" val="text"/>
  <p:tag name="KSO_WM_BEAUTIFY_FLAG" val="#wm#"/>
  <p:tag name="KSO_WM_SLIDE_POSITION" val="56*117"/>
  <p:tag name="KSO_WM_SLIDE_SIZE" val="848*390"/>
  <p:tag name="KSO_WM_DIAGRAM_GROUP_CODE" val="n1-1"/>
</p:tagLst>
</file>

<file path=ppt/tags/tag43.xml><?xml version="1.0" encoding="utf-8"?>
<p:tagLst xmlns:p="http://schemas.openxmlformats.org/presentationml/2006/main">
  <p:tag name="KSO_WM_TAG_VERSION" val="1.0"/>
  <p:tag name="KSO_WM_BEAUTIFY_FLAG" val="#wm#"/>
  <p:tag name="KSO_WM_TEMPLATE_CATEGORY" val="custom"/>
  <p:tag name="KSO_WM_TEMPLATE_INDEX" val="160300"/>
  <p:tag name="KSO_WM_UNIT_TYPE" val="a"/>
  <p:tag name="KSO_WM_UNIT_INDEX" val="1"/>
  <p:tag name="KSO_WM_UNIT_ID" val="custom160300_4*a*1"/>
  <p:tag name="KSO_WM_UNIT_CLEAR" val="1"/>
  <p:tag name="KSO_WM_UNIT_LAYERLEVEL" val="1"/>
  <p:tag name="KSO_WM_UNIT_VALUE" val="19"/>
  <p:tag name="KSO_WM_UNIT_ISCONTENTSTITLE" val="0"/>
  <p:tag name="KSO_WM_UNIT_HIGHLIGHT" val="0"/>
  <p:tag name="KSO_WM_UNIT_COMPATIBLE" val="0"/>
  <p:tag name="KSO_WM_UNIT_PRESET_TEXT_INDEX" val="3"/>
  <p:tag name="KSO_WM_UNIT_PRESET_TEXT_LEN" val="24"/>
</p:tagLst>
</file>

<file path=ppt/tags/tag44.xml><?xml version="1.0" encoding="utf-8"?>
<p:tagLst xmlns:p="http://schemas.openxmlformats.org/presentationml/2006/main">
  <p:tag name="KSO_WM_TEMPLATE_CATEGORY" val="custom"/>
  <p:tag name="KSO_WM_TEMPLATE_INDEX" val="160300"/>
  <p:tag name="KSO_WM_TAG_VERSION" val="1.0"/>
  <p:tag name="KSO_WM_SLIDE_ID" val="custom160300_4"/>
  <p:tag name="KSO_WM_SLIDE_INDEX" val="4"/>
  <p:tag name="KSO_WM_SLIDE_ITEM_CNT" val="2"/>
  <p:tag name="KSO_WM_SLIDE_LAYOUT" val="a_f_d"/>
  <p:tag name="KSO_WM_SLIDE_LAYOUT_CNT" val="1_1_1"/>
  <p:tag name="KSO_WM_SLIDE_TYPE" val="text"/>
  <p:tag name="KSO_WM_BEAUTIFY_FLAG" val="#wm#"/>
  <p:tag name="KSO_WM_SLIDE_POSITION" val="100*101"/>
  <p:tag name="KSO_WM_SLIDE_SIZE" val="715*414"/>
</p:tagLst>
</file>

<file path=ppt/tags/tag45.xml><?xml version="1.0" encoding="utf-8"?>
<p:tagLst xmlns:p="http://schemas.openxmlformats.org/presentationml/2006/main">
  <p:tag name="KSO_WM_TAG_VERSION" val="1.0"/>
  <p:tag name="KSO_WM_BEAUTIFY_FLAG" val="#wm#"/>
  <p:tag name="KSO_WM_TEMPLATE_CATEGORY" val="custom"/>
  <p:tag name="KSO_WM_TEMPLATE_INDEX" val="160300"/>
  <p:tag name="KSO_WM_UNIT_TYPE" val="a"/>
  <p:tag name="KSO_WM_UNIT_INDEX" val="1"/>
  <p:tag name="KSO_WM_UNIT_ID" val="custom160300_12*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1"/>
</p:tagLst>
</file>

<file path=ppt/tags/tag46.xml><?xml version="1.0" encoding="utf-8"?>
<p:tagLst xmlns:p="http://schemas.openxmlformats.org/presentationml/2006/main">
  <p:tag name="KSO_WM_TAG_VERSION" val="1.0"/>
  <p:tag name="KSO_WM_BEAUTIFY_FLAG" val="#wm#"/>
  <p:tag name="KSO_WM_TEMPLATE_CATEGORY" val="custom"/>
  <p:tag name="KSO_WM_TEMPLATE_INDEX" val="160300"/>
  <p:tag name="KSO_WM_UNIT_TYPE" val="b"/>
  <p:tag name="KSO_WM_UNIT_INDEX" val="1"/>
  <p:tag name="KSO_WM_UNIT_ID" val="custom160300_1*b*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7.xml><?xml version="1.0" encoding="utf-8"?>
<p:tagLst xmlns:p="http://schemas.openxmlformats.org/presentationml/2006/main">
  <p:tag name="KSO_WM_TEMPLATE_CATEGORY" val="custom"/>
  <p:tag name="KSO_WM_TEMPLATE_INDEX" val="160300"/>
  <p:tag name="KSO_WM_TAG_VERSION" val="1.0"/>
  <p:tag name="KSO_WM_SLIDE_ID" val="custom160300_12"/>
  <p:tag name="KSO_WM_SLIDE_INDEX" val="12"/>
  <p:tag name="KSO_WM_SLIDE_ITEM_CNT" val="2"/>
  <p:tag name="KSO_WM_SLIDE_LAYOUT" val="a_b"/>
  <p:tag name="KSO_WM_SLIDE_LAYOUT_CNT" val="1_1"/>
  <p:tag name="KSO_WM_SLIDE_TYPE" val="sectionTitle"/>
  <p:tag name="KSO_WM_BEAUTIFY_FLAG" val="#wm#"/>
</p:tagLst>
</file>

<file path=ppt/tags/tag5.xml><?xml version="1.0" encoding="utf-8"?>
<p:tagLst xmlns:p="http://schemas.openxmlformats.org/presentationml/2006/main">
  <p:tag name="KSO_WM_TAG_VERSION" val="1.0"/>
  <p:tag name="KSO_WM_BEAUTIFY_FLAG" val="#wm#"/>
  <p:tag name="KSO_WM_TEMPLATE_CATEGORY" val="custom"/>
  <p:tag name="KSO_WM_TEMPLATE_INDEX" val="160300"/>
  <p:tag name="KSO_WM_UNIT_TYPE" val="f"/>
  <p:tag name="KSO_WM_UNIT_INDEX" val="1"/>
  <p:tag name="KSO_WM_UNIT_ID" val="custom160300_2*f*1"/>
  <p:tag name="KSO_WM_UNIT_CLEAR" val="1"/>
  <p:tag name="KSO_WM_UNIT_LAYERLEVEL" val="1"/>
  <p:tag name="KSO_WM_UNIT_VALUE" val="429"/>
  <p:tag name="KSO_WM_UNIT_HIGHLIGHT" val="0"/>
  <p:tag name="KSO_WM_UNIT_COMPATIBLE" val="0"/>
  <p:tag name="KSO_WM_UNIT_PRESET_TEXT_INDEX" val="5"/>
  <p:tag name="KSO_WM_UNIT_PRESET_TEXT_LEN" val="232"/>
</p:tagLst>
</file>

<file path=ppt/tags/tag6.xml><?xml version="1.0" encoding="utf-8"?>
<p:tagLst xmlns:p="http://schemas.openxmlformats.org/presentationml/2006/main">
  <p:tag name="KSO_WM_TEMPLATE_CATEGORY" val="custom"/>
  <p:tag name="KSO_WM_TEMPLATE_INDEX" val="160300"/>
  <p:tag name="KSO_WM_TAG_VERSION" val="1.0"/>
  <p:tag name="KSO_WM_SLIDE_ID" val="custom160300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7.xml><?xml version="1.0" encoding="utf-8"?>
<p:tagLst xmlns:p="http://schemas.openxmlformats.org/presentationml/2006/main">
  <p:tag name="KSO_WM_TAG_VERSION" val="1.0"/>
  <p:tag name="KSO_WM_BEAUTIFY_FLAG" val="#wm#"/>
  <p:tag name="KSO_WM_TEMPLATE_CATEGORY" val="custom"/>
  <p:tag name="KSO_WM_TEMPLATE_INDEX" val="160300"/>
  <p:tag name="KSO_WM_UNIT_TYPE" val="a"/>
  <p:tag name="KSO_WM_UNIT_INDEX" val="1"/>
  <p:tag name="KSO_WM_UNIT_ID" val="custom160300_2*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8.xml><?xml version="1.0" encoding="utf-8"?>
<p:tagLst xmlns:p="http://schemas.openxmlformats.org/presentationml/2006/main">
  <p:tag name="KSO_WM_TAG_VERSION" val="1.0"/>
  <p:tag name="KSO_WM_BEAUTIFY_FLAG" val="#wm#"/>
  <p:tag name="KSO_WM_TEMPLATE_CATEGORY" val="custom"/>
  <p:tag name="KSO_WM_TEMPLATE_INDEX" val="160300"/>
  <p:tag name="KSO_WM_UNIT_TYPE" val="f"/>
  <p:tag name="KSO_WM_UNIT_INDEX" val="1"/>
  <p:tag name="KSO_WM_UNIT_ID" val="custom160300_2*f*1"/>
  <p:tag name="KSO_WM_UNIT_CLEAR" val="1"/>
  <p:tag name="KSO_WM_UNIT_LAYERLEVEL" val="1"/>
  <p:tag name="KSO_WM_UNIT_VALUE" val="429"/>
  <p:tag name="KSO_WM_UNIT_HIGHLIGHT" val="0"/>
  <p:tag name="KSO_WM_UNIT_COMPATIBLE" val="0"/>
  <p:tag name="KSO_WM_UNIT_PRESET_TEXT_INDEX" val="5"/>
  <p:tag name="KSO_WM_UNIT_PRESET_TEXT_LEN" val="232"/>
</p:tagLst>
</file>

<file path=ppt/tags/tag9.xml><?xml version="1.0" encoding="utf-8"?>
<p:tagLst xmlns:p="http://schemas.openxmlformats.org/presentationml/2006/main">
  <p:tag name="KSO_WM_TEMPLATE_CATEGORY" val="custom"/>
  <p:tag name="KSO_WM_TEMPLATE_INDEX" val="160300"/>
  <p:tag name="KSO_WM_TAG_VERSION" val="1.0"/>
  <p:tag name="KSO_WM_SLIDE_ID" val="custom160300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heme/theme1.xml><?xml version="1.0" encoding="utf-8"?>
<a:theme xmlns:a="http://schemas.openxmlformats.org/drawingml/2006/main" name="1_Office 主题">
  <a:themeElements>
    <a:clrScheme name="自定义 44">
      <a:dk1>
        <a:srgbClr val="3F3F3F"/>
      </a:dk1>
      <a:lt1>
        <a:sysClr val="window" lastClr="FFFFFF"/>
      </a:lt1>
      <a:dk2>
        <a:srgbClr val="3F3F3F"/>
      </a:dk2>
      <a:lt2>
        <a:srgbClr val="FFFFFF"/>
      </a:lt2>
      <a:accent1>
        <a:srgbClr val="6395DB"/>
      </a:accent1>
      <a:accent2>
        <a:srgbClr val="F0B747"/>
      </a:accent2>
      <a:accent3>
        <a:srgbClr val="3DCCD0"/>
      </a:accent3>
      <a:accent4>
        <a:srgbClr val="70AD47"/>
      </a:accent4>
      <a:accent5>
        <a:srgbClr val="D46B99"/>
      </a:accent5>
      <a:accent6>
        <a:srgbClr val="00B0F0"/>
      </a:accent6>
      <a:hlink>
        <a:srgbClr val="0563C1"/>
      </a:hlink>
      <a:folHlink>
        <a:srgbClr val="954F72"/>
      </a:folHlink>
    </a:clrScheme>
    <a:fontScheme name="自定义 9">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1037</Words>
  <Application>WPS 演示</Application>
  <PresentationFormat>宽屏</PresentationFormat>
  <Paragraphs>45</Paragraphs>
  <Slides>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vt:i4>
      </vt:variant>
    </vt:vector>
  </HeadingPairs>
  <TitlesOfParts>
    <vt:vector size="16" baseType="lpstr">
      <vt:lpstr>Arial</vt:lpstr>
      <vt:lpstr>宋体</vt:lpstr>
      <vt:lpstr>Wingdings</vt:lpstr>
      <vt:lpstr>Calibri</vt:lpstr>
      <vt:lpstr>Arial Unicode MS</vt:lpstr>
      <vt:lpstr>微软雅黑</vt:lpstr>
      <vt:lpstr>黑体</vt:lpstr>
      <vt:lpstr>Wingdings</vt:lpstr>
      <vt:lpstr>1_Office 主题</vt:lpstr>
      <vt:lpstr>LOREM IPSUM</vt:lpstr>
      <vt:lpstr>PowerPoint 演示文稿</vt:lpstr>
      <vt:lpstr>PowerPoint 演示文稿</vt:lpstr>
      <vt:lpstr>PowerPoint 演示文稿</vt:lpstr>
      <vt:lpstr>PowerPoint 演示文稿</vt:lpstr>
      <vt:lpstr>LOREM IPSUM DOLOR LOREM </vt:lpstr>
      <vt:lpstr>LOREM IPSUM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TYD</dc:creator>
  <cp:lastModifiedBy>TYD</cp:lastModifiedBy>
  <cp:revision>30</cp:revision>
  <dcterms:created xsi:type="dcterms:W3CDTF">2016-12-11T23:33:32Z</dcterms:created>
  <dcterms:modified xsi:type="dcterms:W3CDTF">2016-12-12T00:49:50Z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2052-10.1.0.6028</vt:lpwstr>
  </property>
</Properties>
</file>